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C2E34-3109-6FB2-6D45-1594440E5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DA266C-A681-D28D-E405-085DAE52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AADD45-545F-33E4-E1F9-34886FBB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CCEFD-DC82-8726-58E4-367BE23F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5DCA28-0875-630E-9EC4-4F9B1083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49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BC35D-C02B-ABA5-8081-1316F64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00A947-5E6D-6ED9-90FD-7843526DC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915F3-53FD-A0D1-137C-38B1866F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664FC-CB80-22EA-A47F-E254718B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07AFEE-88BF-CD1D-18C8-328A0363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08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963088-EC97-E627-A8F0-0E8F124C9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49BBB1-E929-F561-0EF1-B51A12682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F099DB-23E6-F026-9DFB-B65C657B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2ED182-2347-12E6-07F9-A2365AD3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41EDBC-159E-24DC-6CA7-DAD74C46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61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96D74-3624-F705-ADE2-BDF0B955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7D77F0-E96A-5FC8-8141-8322E8EA4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DFE5B-F48D-E57E-E1BB-A36CD145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A34F5-EA2F-E492-69B5-F4AB35FE4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84A3F-F688-87F0-9896-AAC401F4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4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2EFAA-937D-5C14-3567-93C87A24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875BB5-89F9-C283-2611-C8699EEA6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5DD28-4D39-545E-70E9-DC438076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3038C-E969-7CC4-F09D-ED958384A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D2ABD-143E-F2DA-2BA8-B44CA0CC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3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75C36-C6A5-8914-7B27-4242CA4C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FDBFF-459C-50C3-A618-562028FFE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F23A9-050E-729D-B6DA-A2B24B717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18471C-FACD-865B-B0B5-7BA67EA7E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4AC0BA-826E-14D8-A72C-34B3FD83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2AD0E5-4FE7-B96E-163D-AA19F57E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96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4BC01-0DDB-62C1-357F-65A84465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8A2E0-4CFC-8369-F162-2CE6C05CE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410D4-FD18-8406-3222-234DB9F47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4CE6B7-FD4E-FCF8-CE84-2B5B80134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B2748A-C128-D964-5DB0-2FF9958A2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8DC81F-EB5A-E71A-6EB7-EEB55841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DBC744-31CB-8F32-C241-81D90076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BE331B-F40D-8A23-9640-560CB0BC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9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60CC4-3E59-158A-BA4D-DBFB8503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AAA505-1D37-E9F7-BD22-39488698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D0F7EC-2DE3-54B6-DE5B-778395E4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91D97C-6DAC-3901-036D-4F699E14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53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7A7E51-B94A-5B23-8F6A-B3567398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9065BC-81E4-641C-165E-09B33EFC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EFEC93-5932-C2C0-0D9F-90095019C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20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4502E-2F30-38EB-FA65-8BE05863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51DB8-D411-5935-308F-974E8B8A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F4F804-CC33-72AE-C92E-5C8A6AB55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85DB10-A17A-B04D-799B-8DDB877F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AD6C7-317F-165D-19A4-49CCD3B4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631D59-C913-3E2D-3D11-416B419CD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68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902C-4E80-E844-D4A6-BBDC4F7A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918B57-60A5-5A54-0475-1119B726A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F3B269-AE95-7950-21E8-2CF800777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8D00-77F1-34DC-AA09-44CA6939C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62CC5-CDA3-B47C-BB90-C8BA008A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145448-CEB8-B063-DD9E-7A57EDC22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6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492D3F-ED82-2F95-08C7-3A6C9CB3A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339A0-681C-8CDF-0D83-2DFFF315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DA576-A0B2-D747-4758-104CA7DA7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6816D-31FA-444B-B816-2096F3E4D380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8D924-A851-662F-C698-260F8837A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505EE3-B0ED-01F9-1886-B6AD3DD38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11F76-A6E0-4F06-97DD-CFA9116A1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2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80999E-F032-E405-34B5-470CA1F1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925" y="1321056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altLang="ko-KR" sz="5200">
                <a:solidFill>
                  <a:schemeClr val="tx2"/>
                </a:solidFill>
              </a:rPr>
              <a:t>1</a:t>
            </a:r>
            <a:r>
              <a:rPr lang="ko-KR" altLang="en-US" sz="5200">
                <a:solidFill>
                  <a:schemeClr val="tx2"/>
                </a:solidFill>
              </a:rPr>
              <a:t>주차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A5AB48-35BF-F1CA-A436-6A9F555A7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anchor="t">
            <a:normAutofit/>
          </a:bodyPr>
          <a:lstStyle/>
          <a:p>
            <a:r>
              <a:rPr lang="en-US" altLang="ko-KR">
                <a:solidFill>
                  <a:schemeClr val="tx2"/>
                </a:solidFill>
              </a:rPr>
              <a:t>1</a:t>
            </a:r>
            <a:r>
              <a:rPr lang="ko-KR" altLang="en-US">
                <a:solidFill>
                  <a:schemeClr val="tx2"/>
                </a:solidFill>
              </a:rPr>
              <a:t>조 김정현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04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FD1042-94B4-74B1-7915-B0AEEDE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8" y="275277"/>
            <a:ext cx="9833548" cy="722377"/>
          </a:xfrm>
        </p:spPr>
        <p:txBody>
          <a:bodyPr anchor="b"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학위논문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2CD1084-1752-6294-7466-AB933522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90" y="1056514"/>
            <a:ext cx="9135581" cy="32034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6DC18D-6E38-F3E3-9A76-D8FF74EB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033" y="3625030"/>
            <a:ext cx="8023347" cy="31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9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8734E2-ABB7-5638-D653-50F43801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17" y="65817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tx2"/>
                </a:solidFill>
              </a:rPr>
              <a:t>시계열 데이터 </a:t>
            </a:r>
            <a:r>
              <a:rPr lang="en-US" altLang="ko-KR" sz="3600" dirty="0">
                <a:solidFill>
                  <a:schemeClr val="tx2"/>
                </a:solidFill>
              </a:rPr>
              <a:t>(</a:t>
            </a:r>
            <a:r>
              <a:rPr lang="ko-KR" altLang="en-US" sz="3600" dirty="0">
                <a:solidFill>
                  <a:schemeClr val="tx2"/>
                </a:solidFill>
              </a:rPr>
              <a:t>주식</a:t>
            </a:r>
            <a:r>
              <a:rPr lang="en-US" altLang="ko-KR" sz="3600" dirty="0">
                <a:solidFill>
                  <a:schemeClr val="tx2"/>
                </a:solidFill>
              </a:rPr>
              <a:t>, OIL </a:t>
            </a:r>
            <a:r>
              <a:rPr lang="ko-KR" altLang="en-US" sz="3600" dirty="0">
                <a:solidFill>
                  <a:schemeClr val="tx2"/>
                </a:solidFill>
              </a:rPr>
              <a:t>등</a:t>
            </a:r>
            <a:r>
              <a:rPr lang="en-US" altLang="ko-KR" sz="3600" dirty="0">
                <a:solidFill>
                  <a:schemeClr val="tx2"/>
                </a:solidFill>
              </a:rPr>
              <a:t>)</a:t>
            </a:r>
            <a:endParaRPr lang="ko-KR" altLang="en-US" sz="3600" dirty="0">
              <a:solidFill>
                <a:schemeClr val="tx2"/>
              </a:solidFill>
            </a:endParaRP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" name="Freeform: Shape 1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25" name="Freeform: Shape 2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3261EC40-54D3-99A7-7EA5-6D836E69BAD9}"/>
              </a:ext>
            </a:extLst>
          </p:cNvPr>
          <p:cNvSpPr txBox="1">
            <a:spLocks/>
          </p:cNvSpPr>
          <p:nvPr/>
        </p:nvSpPr>
        <p:spPr>
          <a:xfrm>
            <a:off x="740434" y="2910066"/>
            <a:ext cx="10515600" cy="315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/>
              <a:t>후행성</a:t>
            </a:r>
            <a:r>
              <a:rPr lang="ko-KR" altLang="en-US" dirty="0"/>
              <a:t> 발생</a:t>
            </a:r>
            <a:r>
              <a:rPr lang="en-US" altLang="ko-KR" dirty="0"/>
              <a:t>, </a:t>
            </a:r>
            <a:r>
              <a:rPr lang="ko-KR" altLang="en-US" dirty="0"/>
              <a:t>변동성 등 변수가 많은 시계열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관련 뉴스 기사들의 감성 분석 결과를 시계열 데이터 모델로 넣으면 정확성을 높일 수 있지 않을까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586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FD1042-94B4-74B1-7915-B0AEEDE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610263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sz="3600" dirty="0">
                <a:solidFill>
                  <a:schemeClr val="tx2"/>
                </a:solidFill>
              </a:rPr>
              <a:t>맡은 역할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8C26F-1771-1246-3999-60194324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chemeClr val="tx2"/>
                </a:solidFill>
              </a:rPr>
              <a:t>WTI</a:t>
            </a:r>
            <a:r>
              <a:rPr lang="ko-KR" altLang="en-US" sz="2400" dirty="0">
                <a:solidFill>
                  <a:schemeClr val="tx2"/>
                </a:solidFill>
              </a:rPr>
              <a:t> </a:t>
            </a:r>
            <a:r>
              <a:rPr lang="en-US" altLang="ko-KR" sz="2400" dirty="0">
                <a:solidFill>
                  <a:schemeClr val="tx2"/>
                </a:solidFill>
              </a:rPr>
              <a:t>(</a:t>
            </a:r>
            <a:r>
              <a:rPr lang="ko-KR" altLang="en-US" sz="2400" dirty="0" err="1">
                <a:solidFill>
                  <a:schemeClr val="tx2"/>
                </a:solidFill>
              </a:rPr>
              <a:t>서부텍사스산원유</a:t>
            </a:r>
            <a:r>
              <a:rPr lang="ko-KR" altLang="en-US" sz="2400" dirty="0">
                <a:solidFill>
                  <a:schemeClr val="tx2"/>
                </a:solidFill>
              </a:rPr>
              <a:t> 가격</a:t>
            </a:r>
            <a:r>
              <a:rPr lang="en-US" altLang="ko-KR" sz="2400" dirty="0">
                <a:solidFill>
                  <a:schemeClr val="tx2"/>
                </a:solidFill>
              </a:rPr>
              <a:t>) </a:t>
            </a:r>
            <a:r>
              <a:rPr lang="ko-KR" altLang="en-US" sz="2400" dirty="0">
                <a:solidFill>
                  <a:schemeClr val="tx2"/>
                </a:solidFill>
              </a:rPr>
              <a:t>와 관련된 뉴스들을 </a:t>
            </a:r>
            <a:r>
              <a:rPr lang="ko-KR" altLang="en-US" sz="2400" dirty="0" err="1">
                <a:solidFill>
                  <a:schemeClr val="tx2"/>
                </a:solidFill>
              </a:rPr>
              <a:t>크롤링</a:t>
            </a:r>
            <a:r>
              <a:rPr lang="en-US" altLang="ko-KR" sz="2400" dirty="0">
                <a:solidFill>
                  <a:schemeClr val="tx2"/>
                </a:solidFill>
              </a:rPr>
              <a:t>, </a:t>
            </a:r>
            <a:r>
              <a:rPr lang="ko-KR" altLang="en-US" sz="2400" dirty="0" err="1">
                <a:solidFill>
                  <a:schemeClr val="tx2"/>
                </a:solidFill>
              </a:rPr>
              <a:t>필요없는</a:t>
            </a:r>
            <a:r>
              <a:rPr lang="ko-KR" altLang="en-US" sz="2400" dirty="0">
                <a:solidFill>
                  <a:schemeClr val="tx2"/>
                </a:solidFill>
              </a:rPr>
              <a:t> 기사들 제거</a:t>
            </a:r>
            <a:endParaRPr lang="en-US" altLang="ko-KR" sz="2400" dirty="0">
              <a:solidFill>
                <a:schemeClr val="tx2"/>
              </a:solidFill>
            </a:endParaRPr>
          </a:p>
          <a:p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ko-KR" altLang="en-US" sz="2400" dirty="0">
                <a:solidFill>
                  <a:schemeClr val="tx2"/>
                </a:solidFill>
              </a:rPr>
              <a:t>긍정</a:t>
            </a:r>
            <a:r>
              <a:rPr lang="en-US" altLang="ko-KR" sz="2400" dirty="0">
                <a:solidFill>
                  <a:schemeClr val="tx2"/>
                </a:solidFill>
              </a:rPr>
              <a:t>/</a:t>
            </a:r>
            <a:r>
              <a:rPr lang="ko-KR" altLang="en-US" sz="2400" dirty="0">
                <a:solidFill>
                  <a:schemeClr val="tx2"/>
                </a:solidFill>
              </a:rPr>
              <a:t>부정 기사인지 분류</a:t>
            </a:r>
            <a:endParaRPr lang="en-US" altLang="ko-KR" sz="2400" dirty="0">
              <a:solidFill>
                <a:schemeClr val="tx2"/>
              </a:solidFill>
            </a:endParaRPr>
          </a:p>
          <a:p>
            <a:endParaRPr lang="en-US" altLang="ko-KR" sz="2400" dirty="0">
              <a:solidFill>
                <a:schemeClr val="tx2"/>
              </a:solidFill>
            </a:endParaRPr>
          </a:p>
          <a:p>
            <a:r>
              <a:rPr lang="ko-KR" altLang="en-US" sz="2400" dirty="0">
                <a:solidFill>
                  <a:schemeClr val="tx2"/>
                </a:solidFill>
              </a:rPr>
              <a:t>시계열 모델에 넣을 수 있도록 데이터 가공</a:t>
            </a:r>
            <a:endParaRPr lang="en-US" altLang="ko-KR" sz="24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892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FD1042-94B4-74B1-7915-B0AEEDE0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955152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altLang="ko-KR" sz="5400" dirty="0">
                <a:solidFill>
                  <a:schemeClr val="tx2"/>
                </a:solidFill>
              </a:rPr>
              <a:t>Challenge?</a:t>
            </a:r>
            <a:endParaRPr lang="ko-KR" altLang="en-US" sz="54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28C26F-1771-1246-3999-601943243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2"/>
                </a:solidFill>
              </a:rPr>
              <a:t>감정 분석 모델을 이미 존재하는</a:t>
            </a:r>
            <a:r>
              <a:rPr lang="en-US" altLang="ko-KR" sz="2000" dirty="0">
                <a:solidFill>
                  <a:schemeClr val="tx2"/>
                </a:solidFill>
              </a:rPr>
              <a:t>, Finetuning</a:t>
            </a:r>
            <a:r>
              <a:rPr lang="ko-KR" altLang="en-US" sz="2000" dirty="0">
                <a:solidFill>
                  <a:schemeClr val="tx2"/>
                </a:solidFill>
              </a:rPr>
              <a:t>도 완료된 모델을 가져다 사용할지</a:t>
            </a:r>
            <a:r>
              <a:rPr lang="en-US" altLang="ko-KR" sz="2000" dirty="0">
                <a:solidFill>
                  <a:schemeClr val="tx2"/>
                </a:solidFill>
              </a:rPr>
              <a:t>, </a:t>
            </a:r>
            <a:r>
              <a:rPr lang="ko-KR" altLang="en-US" sz="2000" dirty="0">
                <a:solidFill>
                  <a:schemeClr val="tx2"/>
                </a:solidFill>
              </a:rPr>
              <a:t>데이터셋을 찾아서 새롭게 </a:t>
            </a:r>
            <a:r>
              <a:rPr lang="ko-KR" altLang="en-US" sz="2000" dirty="0" err="1">
                <a:solidFill>
                  <a:schemeClr val="tx2"/>
                </a:solidFill>
              </a:rPr>
              <a:t>파인튜닝할지</a:t>
            </a:r>
            <a:r>
              <a:rPr lang="en-US" altLang="ko-KR" sz="2000" dirty="0">
                <a:solidFill>
                  <a:schemeClr val="tx2"/>
                </a:solidFill>
              </a:rPr>
              <a:t>?</a:t>
            </a:r>
          </a:p>
          <a:p>
            <a:endParaRPr lang="en-US" altLang="ko-KR" sz="2000" dirty="0">
              <a:solidFill>
                <a:schemeClr val="tx2"/>
              </a:solidFill>
            </a:endParaRPr>
          </a:p>
          <a:p>
            <a:r>
              <a:rPr lang="ko-KR" altLang="en-US" sz="2000" dirty="0">
                <a:solidFill>
                  <a:schemeClr val="tx2"/>
                </a:solidFill>
              </a:rPr>
              <a:t>가격 하락 </a:t>
            </a:r>
            <a:r>
              <a:rPr lang="en-US" altLang="ko-KR" sz="2000" dirty="0">
                <a:solidFill>
                  <a:schemeClr val="tx2"/>
                </a:solidFill>
              </a:rPr>
              <a:t>/ </a:t>
            </a:r>
            <a:r>
              <a:rPr lang="ko-KR" altLang="en-US" sz="2000" dirty="0">
                <a:solidFill>
                  <a:schemeClr val="tx2"/>
                </a:solidFill>
              </a:rPr>
              <a:t>상승 소식을 전하는 게 대부분인 주식</a:t>
            </a:r>
            <a:r>
              <a:rPr lang="en-US" altLang="ko-KR" sz="2000" dirty="0">
                <a:solidFill>
                  <a:schemeClr val="tx2"/>
                </a:solidFill>
              </a:rPr>
              <a:t> </a:t>
            </a:r>
            <a:r>
              <a:rPr lang="ko-KR" altLang="en-US" sz="2000" dirty="0">
                <a:solidFill>
                  <a:schemeClr val="tx2"/>
                </a:solidFill>
              </a:rPr>
              <a:t>관련 뉴스</a:t>
            </a:r>
            <a:r>
              <a:rPr lang="en-US" altLang="ko-KR" sz="2000" dirty="0">
                <a:solidFill>
                  <a:schemeClr val="tx2"/>
                </a:solidFill>
              </a:rPr>
              <a:t>. </a:t>
            </a:r>
            <a:r>
              <a:rPr lang="ko-KR" altLang="en-US" sz="2000" dirty="0">
                <a:solidFill>
                  <a:schemeClr val="tx2"/>
                </a:solidFill>
              </a:rPr>
              <a:t>유의미한 기사들을 어떻게 걸러낼 수 있을지</a:t>
            </a:r>
            <a:r>
              <a:rPr lang="en-US" altLang="ko-KR" sz="2000" dirty="0">
                <a:solidFill>
                  <a:schemeClr val="tx2"/>
                </a:solidFill>
              </a:rPr>
              <a:t>? Or </a:t>
            </a:r>
            <a:r>
              <a:rPr lang="ko-KR" altLang="en-US" sz="2000" dirty="0">
                <a:solidFill>
                  <a:schemeClr val="tx2"/>
                </a:solidFill>
              </a:rPr>
              <a:t>하락</a:t>
            </a:r>
            <a:r>
              <a:rPr lang="en-US" altLang="ko-KR" sz="2000" dirty="0">
                <a:solidFill>
                  <a:schemeClr val="tx2"/>
                </a:solidFill>
              </a:rPr>
              <a:t> / </a:t>
            </a:r>
            <a:r>
              <a:rPr lang="ko-KR" altLang="en-US" sz="2000" dirty="0">
                <a:solidFill>
                  <a:schemeClr val="tx2"/>
                </a:solidFill>
              </a:rPr>
              <a:t>상승 소식 자체가 미래를 예측하는 데에 유의미하게 사용될지</a:t>
            </a:r>
            <a:r>
              <a:rPr lang="en-US" altLang="ko-KR" sz="2000" dirty="0">
                <a:solidFill>
                  <a:schemeClr val="tx2"/>
                </a:solidFill>
              </a:rPr>
              <a:t>?</a:t>
            </a:r>
          </a:p>
          <a:p>
            <a:endParaRPr lang="ko-KR" alt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2315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118</Words>
  <Application>Microsoft Office PowerPoint</Application>
  <PresentationFormat>와이드스크린</PresentationFormat>
  <Paragraphs>17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1주차 발표</vt:lpstr>
      <vt:lpstr>학위논문</vt:lpstr>
      <vt:lpstr>시계열 데이터 (주식, OIL 등)</vt:lpstr>
      <vt:lpstr>맡은 역할</vt:lpstr>
      <vt:lpstr>Challenge?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1주차 발표</dc:title>
  <dc:creator>정현 김</dc:creator>
  <cp:lastModifiedBy>정현 김</cp:lastModifiedBy>
  <cp:revision>2</cp:revision>
  <dcterms:created xsi:type="dcterms:W3CDTF">2024-03-12T05:46:12Z</dcterms:created>
  <dcterms:modified xsi:type="dcterms:W3CDTF">2024-03-12T08:42:42Z</dcterms:modified>
</cp:coreProperties>
</file>