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CF934-FC90-42DA-AB5B-F3C22D319B2C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4C254-CF08-4AAF-B64A-ECEA5E5DB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82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F4E6-5968-C424-1D1E-E7D7F02FD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2E2188-7CFB-A022-91E1-3D80A3D67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0A0FC-BB65-36E4-3007-E1B90051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F3B2-875B-484E-934C-84EC3CB46A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79A15-8872-3679-3A4E-17A1D6D2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C7A64-2BC0-CEFF-5E2A-ADDCD768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114-A71D-400F-B0A8-ECAD1B59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4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508EE-FC4D-D5B9-9FFE-04361DF7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D5D49D-AF6C-51CA-2CDC-FABD604B5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EF32D-FDA9-21C9-2C21-317CDE5D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F3B2-875B-484E-934C-84EC3CB46A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440CB-4A70-71C4-061C-BA59ADD4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57EF8-9978-0E43-5BB7-65C2E520C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114-A71D-400F-B0A8-ECAD1B59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9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CF13A2-AC23-05A0-C7F3-ABACFCA52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7DE3AF-245F-483E-F54E-E9AE14A8E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86154-20CC-F283-9644-C1A40DAE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F3B2-875B-484E-934C-84EC3CB46A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296B15-5E15-9756-757C-093051DC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43FB0-CB75-B750-9C26-E36075F9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114-A71D-400F-B0A8-ECAD1B59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3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F0161-E498-94D2-2B5D-1CC94BF0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8C25B-32AA-B727-2491-4E38F7AD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F6AE6-68EE-0C0E-AF64-154D7267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F3B2-875B-484E-934C-84EC3CB46A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E66D3-A292-0544-9F69-78889BEA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A9FDD-CD73-BBC9-C8FB-5D45F94B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114-A71D-400F-B0A8-ECAD1B59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98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E48C0-C5AF-E6BD-927C-5B13B263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36B68-EDAE-EE0E-99EE-2719318F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2C5F7E-0785-9E0A-262A-14EA0CE7A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F3B2-875B-484E-934C-84EC3CB46A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4A234-EE6C-FAE2-9926-6D6C1308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342AC-5CFE-CAE7-F168-9EC99A8D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114-A71D-400F-B0A8-ECAD1B59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7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D24EE-BEA6-0E54-254F-A154E0B0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134A4-0992-861E-BB77-B47E70584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47AA3F-4D4F-4B27-E332-44D6CD870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E3B051-C863-563E-1456-083C20F9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F3B2-875B-484E-934C-84EC3CB46A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9E867-3438-5A1B-4563-580F27C1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72EDB-021F-6102-D5DF-BD47CF81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114-A71D-400F-B0A8-ECAD1B59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19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7DDD1-4F69-E9B7-9E80-477C082D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BA16F3-5D10-A623-7C8E-10D74BB6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63D3B-CC08-7F49-AD00-2D3A3E73F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62D579-5AE5-74F5-8BCE-8F701A9B0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273683-D62F-2DB9-FC00-86DDBEC97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A8E28A-582C-D97B-4935-129CE24B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F3B2-875B-484E-934C-84EC3CB46A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9C6E8D-03C4-9DFF-0DF3-9DCC6C37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642072-0912-8812-54A2-13C8AE74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114-A71D-400F-B0A8-ECAD1B59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1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884C0-46F0-09AC-FCAB-0EAA9E5F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B42AFD-9978-B56D-7606-80E43824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F3B2-875B-484E-934C-84EC3CB46A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EB1F17-9DCF-65E1-1231-4246EB58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43A6A3-8BA8-F0C0-9218-51712028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114-A71D-400F-B0A8-ECAD1B59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6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7CA105-15D5-9953-9CD9-A3A24F0A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F3B2-875B-484E-934C-84EC3CB46A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2A58A5-B828-AA19-B46C-26248E31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D91554-A8D7-A494-AA20-441BE66F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114-A71D-400F-B0A8-ECAD1B59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6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B743-A345-02D2-1CDD-5F96A8A8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2295D-C905-9891-117C-108381C0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9FB40E-9968-A1E7-5C6D-73C53702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DE0D00-1594-BEC0-F7C5-D71428AE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F3B2-875B-484E-934C-84EC3CB46A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30ADC-F478-78A1-6F97-15CA06C9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8014A8-42BE-5298-3D9B-5C0673A93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114-A71D-400F-B0A8-ECAD1B59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9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3B335-82C7-4C9A-0EBD-EE496123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8D6E3B-D35F-33E8-EAC0-80A6DFE17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27AAD-398D-C0DC-F8D0-5E1B101B9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BD668-EC0E-0F3A-B259-5238BD9C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BF3B2-875B-484E-934C-84EC3CB46A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3C9D1-AD11-54AD-E9E3-C824C533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4B870C-004E-5B7D-1257-40448046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A9114-A71D-400F-B0A8-ECAD1B59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0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F27B21-A49C-651A-7BA5-71C92739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D22FC-A316-3822-5887-0E27379C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E5450-3EC6-D619-59BC-6D41E1857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BF3B2-875B-484E-934C-84EC3CB46AF9}" type="datetimeFigureOut">
              <a:rPr lang="ko-KR" altLang="en-US" smtClean="0"/>
              <a:t>2024-04-23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FDB55-0253-C9F5-1F8B-67ED69BB0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33DF5-4580-70DE-30EC-7A0FCEC44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A9114-A71D-400F-B0A8-ECAD1B5971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44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eboraks/llama-2-prompt-engineering-extracting-information-from-articles-examples-45158ff9bd2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77FF7-C150-91F3-A132-4631A8030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0423 LLM</a:t>
            </a:r>
            <a:r>
              <a:rPr lang="ko-KR" altLang="en-US" dirty="0"/>
              <a:t> 스터디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537B0-12A3-1D0F-C137-99134C1DBC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김정현</a:t>
            </a:r>
          </a:p>
        </p:txBody>
      </p:sp>
    </p:spTree>
    <p:extLst>
      <p:ext uri="{BB962C8B-B14F-4D97-AF65-F5344CB8AC3E}">
        <p14:creationId xmlns:p14="http://schemas.microsoft.com/office/powerpoint/2010/main" val="58120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E0AE04-B6EA-7E88-ABDC-E1DBD3B156E9}"/>
              </a:ext>
            </a:extLst>
          </p:cNvPr>
          <p:cNvSpPr txBox="1"/>
          <p:nvPr/>
        </p:nvSpPr>
        <p:spPr>
          <a:xfrm>
            <a:off x="683998" y="615352"/>
            <a:ext cx="751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질문해보기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B78F7F-F490-756F-E926-5514350F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08" y="1454186"/>
            <a:ext cx="9313572" cy="21747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C16647-3A9C-45E7-9D01-F3A00ED3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08" y="3780259"/>
            <a:ext cx="6135508" cy="1702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DC57F0E-174E-5FC6-74FF-748D0F3B8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064" y="2816317"/>
            <a:ext cx="2669059" cy="37802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90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29D461-D578-FFA9-540F-847459045B79}"/>
              </a:ext>
            </a:extLst>
          </p:cNvPr>
          <p:cNvSpPr txBox="1"/>
          <p:nvPr/>
        </p:nvSpPr>
        <p:spPr>
          <a:xfrm>
            <a:off x="683998" y="615352"/>
            <a:ext cx="751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4. Few-shot Learning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73F9AD7-7815-C0E8-ECE4-96743CC06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8" y="1544244"/>
            <a:ext cx="7821283" cy="34271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C8F5F3-6D31-5D51-38C3-C5D6B869C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655" y="2993434"/>
            <a:ext cx="4031063" cy="3730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770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54D743-0034-3A0D-3BCD-CD25187B3F21}"/>
              </a:ext>
            </a:extLst>
          </p:cNvPr>
          <p:cNvSpPr txBox="1"/>
          <p:nvPr/>
        </p:nvSpPr>
        <p:spPr>
          <a:xfrm>
            <a:off x="683998" y="615352"/>
            <a:ext cx="751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더 시도해볼 점</a:t>
            </a:r>
            <a:endParaRPr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C3266-BF36-35E8-E0FA-8CDDEEDC787C}"/>
              </a:ext>
            </a:extLst>
          </p:cNvPr>
          <p:cNvSpPr txBox="1"/>
          <p:nvPr/>
        </p:nvSpPr>
        <p:spPr>
          <a:xfrm>
            <a:off x="683998" y="1630394"/>
            <a:ext cx="10550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Llama3 </a:t>
            </a:r>
            <a:r>
              <a:rPr lang="ko-KR" altLang="en-US" sz="2400" dirty="0"/>
              <a:t>등 다른 모델들로 테스트해보기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Top_k</a:t>
            </a:r>
            <a:r>
              <a:rPr lang="en-US" altLang="ko-KR" sz="2400" dirty="0"/>
              <a:t>, temperature </a:t>
            </a:r>
            <a:r>
              <a:rPr lang="ko-KR" altLang="en-US" sz="2400" dirty="0"/>
              <a:t>등 파라미터 바꿔가면서 시도해보기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프롬프트에 더 많은 예시를 주는 등의 변화 줘보기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9D1DD-45CE-0E68-4DBA-A407F4B342CC}"/>
              </a:ext>
            </a:extLst>
          </p:cNvPr>
          <p:cNvSpPr txBox="1"/>
          <p:nvPr/>
        </p:nvSpPr>
        <p:spPr>
          <a:xfrm>
            <a:off x="626489" y="4299612"/>
            <a:ext cx="751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궁금한 점</a:t>
            </a:r>
            <a:endParaRPr lang="en-US" altLang="ko-KR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93C95-60AE-D2F6-3B75-B25218DD2EAB}"/>
              </a:ext>
            </a:extLst>
          </p:cNvPr>
          <p:cNvSpPr txBox="1"/>
          <p:nvPr/>
        </p:nvSpPr>
        <p:spPr>
          <a:xfrm>
            <a:off x="626489" y="5147096"/>
            <a:ext cx="10550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이렇게 </a:t>
            </a:r>
            <a:r>
              <a:rPr lang="en-US" altLang="ko-KR" sz="2000" dirty="0"/>
              <a:t>LLM</a:t>
            </a:r>
            <a:r>
              <a:rPr lang="ko-KR" altLang="en-US" sz="2000" dirty="0"/>
              <a:t>으로 생성한 데이터를 논문과 관련된 실험에 넣어서 작성해도 될지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740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5E0181-D6EC-8E92-FB5C-4161B220E2BC}"/>
              </a:ext>
            </a:extLst>
          </p:cNvPr>
          <p:cNvSpPr txBox="1"/>
          <p:nvPr/>
        </p:nvSpPr>
        <p:spPr>
          <a:xfrm>
            <a:off x="678248" y="534838"/>
            <a:ext cx="5912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진행 중인 </a:t>
            </a:r>
            <a:r>
              <a:rPr lang="en-US" altLang="ko-KR" sz="3200" dirty="0"/>
              <a:t>Task</a:t>
            </a:r>
            <a:endParaRPr lang="ko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A8739-E526-A6C1-DC71-6991FD48A61B}"/>
              </a:ext>
            </a:extLst>
          </p:cNvPr>
          <p:cNvSpPr txBox="1"/>
          <p:nvPr/>
        </p:nvSpPr>
        <p:spPr>
          <a:xfrm>
            <a:off x="850775" y="2437765"/>
            <a:ext cx="8994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Oil </a:t>
            </a:r>
            <a:r>
              <a:rPr lang="ko-KR" altLang="en-US" sz="2000" dirty="0"/>
              <a:t>가격의 변동성을 예측할 때</a:t>
            </a:r>
            <a:r>
              <a:rPr lang="en-US" altLang="ko-KR" sz="2000" dirty="0"/>
              <a:t> </a:t>
            </a:r>
            <a:r>
              <a:rPr lang="ko-KR" altLang="en-US" sz="2000" dirty="0"/>
              <a:t>뉴스 기사를 사용해보자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2000" dirty="0"/>
              <a:t>단순 감정 분석 결과를 활용하는 것을 넘어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벡터를 활용해보자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2000" dirty="0"/>
              <a:t>Google</a:t>
            </a:r>
            <a:r>
              <a:rPr lang="ko-KR" altLang="en-US" sz="2000" dirty="0"/>
              <a:t> </a:t>
            </a:r>
            <a:r>
              <a:rPr lang="en-US" altLang="ko-KR" sz="2000" dirty="0"/>
              <a:t>News</a:t>
            </a:r>
            <a:r>
              <a:rPr lang="ko-KR" altLang="en-US" sz="2000" dirty="0"/>
              <a:t>에서 기사 제목 크롤링하여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벡터 변환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2000" dirty="0"/>
              <a:t>LSTM</a:t>
            </a:r>
            <a:r>
              <a:rPr lang="ko-KR" altLang="en-US" sz="2000" dirty="0"/>
              <a:t>으로 시계열 데이터와 함께 학습 </a:t>
            </a:r>
          </a:p>
        </p:txBody>
      </p:sp>
    </p:spTree>
    <p:extLst>
      <p:ext uri="{BB962C8B-B14F-4D97-AF65-F5344CB8AC3E}">
        <p14:creationId xmlns:p14="http://schemas.microsoft.com/office/powerpoint/2010/main" val="49575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F44F8E1-428B-E956-64A0-B4960959C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88" y="1667814"/>
            <a:ext cx="7498680" cy="4459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0AAD2D-0119-62EA-C20C-52CEC441D75D}"/>
              </a:ext>
            </a:extLst>
          </p:cNvPr>
          <p:cNvSpPr txBox="1"/>
          <p:nvPr/>
        </p:nvSpPr>
        <p:spPr>
          <a:xfrm>
            <a:off x="1132572" y="793631"/>
            <a:ext cx="5912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시계열 예측했을 때의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9335D-E740-854A-B3BA-588776925356}"/>
              </a:ext>
            </a:extLst>
          </p:cNvPr>
          <p:cNvSpPr txBox="1"/>
          <p:nvPr/>
        </p:nvSpPr>
        <p:spPr>
          <a:xfrm>
            <a:off x="8666672" y="2617951"/>
            <a:ext cx="2605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1986</a:t>
            </a:r>
            <a:r>
              <a:rPr lang="ko-KR" altLang="en-US" sz="2000" dirty="0"/>
              <a:t>년부터 </a:t>
            </a:r>
            <a:r>
              <a:rPr lang="en-US" altLang="ko-KR" sz="2000" dirty="0"/>
              <a:t>2001</a:t>
            </a:r>
            <a:r>
              <a:rPr lang="ko-KR" altLang="en-US" sz="2000" dirty="0"/>
              <a:t>년까지 대략 </a:t>
            </a:r>
            <a:r>
              <a:rPr lang="en-US" altLang="ko-KR" sz="2000" dirty="0"/>
              <a:t>4000</a:t>
            </a:r>
            <a:r>
              <a:rPr lang="ko-KR" altLang="en-US" sz="2000" dirty="0"/>
              <a:t>일 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</a:p>
          <a:p>
            <a:r>
              <a:rPr lang="ko-KR" altLang="en-US" sz="2000" dirty="0"/>
              <a:t>약 </a:t>
            </a:r>
            <a:r>
              <a:rPr lang="en-US" altLang="ko-KR" sz="2000" dirty="0"/>
              <a:t>1000</a:t>
            </a:r>
            <a:r>
              <a:rPr lang="ko-KR" altLang="en-US" sz="2000" dirty="0"/>
              <a:t>개 가량의</a:t>
            </a:r>
            <a:endParaRPr lang="en-US" altLang="ko-KR" sz="2000" dirty="0"/>
          </a:p>
          <a:p>
            <a:r>
              <a:rPr lang="ko-KR" altLang="en-US" sz="2000" dirty="0"/>
              <a:t>기사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데이터 </a:t>
            </a:r>
            <a:r>
              <a:rPr lang="en-US" altLang="ko-KR" sz="2000" dirty="0"/>
              <a:t>Null</a:t>
            </a:r>
            <a:r>
              <a:rPr lang="ko-KR" altLang="en-US" sz="2000" dirty="0"/>
              <a:t>값 발생</a:t>
            </a:r>
          </a:p>
        </p:txBody>
      </p:sp>
    </p:spTree>
    <p:extLst>
      <p:ext uri="{BB962C8B-B14F-4D97-AF65-F5344CB8AC3E}">
        <p14:creationId xmlns:p14="http://schemas.microsoft.com/office/powerpoint/2010/main" val="200190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02F179-53A3-5431-9E15-C84AA3225CF1}"/>
              </a:ext>
            </a:extLst>
          </p:cNvPr>
          <p:cNvSpPr txBox="1"/>
          <p:nvPr/>
        </p:nvSpPr>
        <p:spPr>
          <a:xfrm>
            <a:off x="683998" y="615352"/>
            <a:ext cx="5912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기사 </a:t>
            </a:r>
            <a:r>
              <a:rPr lang="ko-KR" altLang="en-US" sz="3200" dirty="0" err="1"/>
              <a:t>결측치</a:t>
            </a:r>
            <a:r>
              <a:rPr lang="ko-KR" altLang="en-US" sz="3200" dirty="0"/>
              <a:t> 처리 방안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A9E8B4-823B-7653-4099-09E26F1AA6F7}"/>
              </a:ext>
            </a:extLst>
          </p:cNvPr>
          <p:cNvSpPr txBox="1"/>
          <p:nvPr/>
        </p:nvSpPr>
        <p:spPr>
          <a:xfrm>
            <a:off x="850775" y="2437765"/>
            <a:ext cx="97884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기사가 나오지 않았으므로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벡터를 </a:t>
            </a:r>
            <a:r>
              <a:rPr lang="en-US" altLang="ko-KR" sz="2000" dirty="0"/>
              <a:t>[0, 0, 0, … 0] </a:t>
            </a:r>
            <a:r>
              <a:rPr lang="ko-KR" altLang="en-US" sz="2000" dirty="0"/>
              <a:t>으로 처리 </a:t>
            </a:r>
            <a:r>
              <a:rPr lang="en-US" altLang="ko-KR" sz="2000" dirty="0"/>
              <a:t>-&gt; </a:t>
            </a:r>
            <a:r>
              <a:rPr lang="ko-KR" altLang="en-US" sz="2000" dirty="0"/>
              <a:t>현재 사용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 err="1"/>
              <a:t>결측된</a:t>
            </a:r>
            <a:r>
              <a:rPr lang="ko-KR" altLang="en-US" sz="2000" dirty="0"/>
              <a:t> 날짜와 가장 가까운 날짜의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벡터를 그대로 사용</a:t>
            </a:r>
            <a:endParaRPr lang="en-US" altLang="ko-KR" sz="2000" dirty="0"/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rgbClr val="00B0F0"/>
                </a:solidFill>
              </a:rPr>
              <a:t>생성형 </a:t>
            </a:r>
            <a:r>
              <a:rPr lang="en-US" altLang="ko-KR" sz="2000" dirty="0">
                <a:solidFill>
                  <a:srgbClr val="00B0F0"/>
                </a:solidFill>
              </a:rPr>
              <a:t>AI</a:t>
            </a:r>
            <a:r>
              <a:rPr lang="ko-KR" altLang="en-US" sz="2000" dirty="0">
                <a:solidFill>
                  <a:srgbClr val="00B0F0"/>
                </a:solidFill>
              </a:rPr>
              <a:t>로 기사를 생성  </a:t>
            </a:r>
            <a:r>
              <a:rPr lang="en-US" altLang="ko-KR" sz="2000" dirty="0">
                <a:solidFill>
                  <a:srgbClr val="00B0F0"/>
                </a:solidFill>
              </a:rPr>
              <a:t>-&gt; </a:t>
            </a:r>
            <a:r>
              <a:rPr lang="ko-KR" altLang="en-US" sz="2000" dirty="0">
                <a:solidFill>
                  <a:srgbClr val="00B0F0"/>
                </a:solidFill>
              </a:rPr>
              <a:t>개인적으로 선택</a:t>
            </a:r>
            <a:r>
              <a:rPr lang="en-US" altLang="ko-KR" sz="2000" dirty="0">
                <a:solidFill>
                  <a:srgbClr val="00B0F0"/>
                </a:solidFill>
              </a:rPr>
              <a:t>!</a:t>
            </a:r>
          </a:p>
          <a:p>
            <a:pPr marL="457200" indent="-457200"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799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3B621E-C324-9418-3F21-F19005688358}"/>
              </a:ext>
            </a:extLst>
          </p:cNvPr>
          <p:cNvSpPr txBox="1"/>
          <p:nvPr/>
        </p:nvSpPr>
        <p:spPr>
          <a:xfrm>
            <a:off x="683998" y="615352"/>
            <a:ext cx="751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LLAMA2</a:t>
            </a:r>
            <a:r>
              <a:rPr lang="ko-KR" altLang="en-US" sz="3200" dirty="0"/>
              <a:t>로 뉴스 기사 생성해보기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D84B3-101A-CF19-AC3C-8A49B369D840}"/>
              </a:ext>
            </a:extLst>
          </p:cNvPr>
          <p:cNvSpPr txBox="1"/>
          <p:nvPr/>
        </p:nvSpPr>
        <p:spPr>
          <a:xfrm>
            <a:off x="517221" y="5739442"/>
            <a:ext cx="692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https://medium.com/@eboraks/llama-2-prompt-engineering-extracting-information-from-articles-examples-45158ff9bd23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86184-5149-6308-EAFF-6BF85638CA5C}"/>
              </a:ext>
            </a:extLst>
          </p:cNvPr>
          <p:cNvSpPr txBox="1"/>
          <p:nvPr/>
        </p:nvSpPr>
        <p:spPr>
          <a:xfrm>
            <a:off x="683998" y="2090021"/>
            <a:ext cx="609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사용 모델 </a:t>
            </a:r>
            <a:r>
              <a:rPr lang="en-US" altLang="ko-KR" sz="2400" dirty="0"/>
              <a:t>: llama2-13b</a:t>
            </a:r>
          </a:p>
          <a:p>
            <a:endParaRPr lang="en-US" altLang="ko-KR" sz="2400" dirty="0"/>
          </a:p>
          <a:p>
            <a:r>
              <a:rPr lang="ko-KR" altLang="en-US" sz="2400" dirty="0"/>
              <a:t>프롬프트 엔지니어링 기법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ko-KR" altLang="en-US" sz="2400" dirty="0"/>
              <a:t>단순히 생성 요청하기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System Prompt </a:t>
            </a:r>
            <a:r>
              <a:rPr lang="ko-KR" altLang="en-US" sz="2400" dirty="0"/>
              <a:t>사용하기</a:t>
            </a: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Chain of Thought </a:t>
            </a:r>
            <a:r>
              <a:rPr lang="ko-KR" altLang="en-US" sz="2400" dirty="0"/>
              <a:t>기법 </a:t>
            </a:r>
            <a:r>
              <a:rPr lang="en-US" altLang="ko-KR" sz="2400" dirty="0"/>
              <a:t>(</a:t>
            </a:r>
            <a:r>
              <a:rPr lang="ko-KR" altLang="en-US" sz="2400" dirty="0"/>
              <a:t>질문하기</a:t>
            </a:r>
            <a:r>
              <a:rPr lang="en-US" altLang="ko-KR" sz="24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2400" dirty="0"/>
              <a:t>One – Few Shot Learning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780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E3D2AD-2740-5111-7343-5A27780E8B69}"/>
              </a:ext>
            </a:extLst>
          </p:cNvPr>
          <p:cNvSpPr txBox="1"/>
          <p:nvPr/>
        </p:nvSpPr>
        <p:spPr>
          <a:xfrm>
            <a:off x="683998" y="615352"/>
            <a:ext cx="751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단순 생성 요청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285B59-F26C-8B19-687B-9AA042A8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8" y="4084782"/>
            <a:ext cx="3866048" cy="12342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C56B56-11DB-FEB3-4699-DE7FBFF2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871" y="3867006"/>
            <a:ext cx="5491582" cy="1852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5EE062-2111-3B9F-9FEB-1E17B3590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49" y="1716042"/>
            <a:ext cx="8370968" cy="18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B1F54F-F864-2736-CAD0-17F55BCD4AED}"/>
              </a:ext>
            </a:extLst>
          </p:cNvPr>
          <p:cNvSpPr txBox="1"/>
          <p:nvPr/>
        </p:nvSpPr>
        <p:spPr>
          <a:xfrm>
            <a:off x="683998" y="615352"/>
            <a:ext cx="751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1. </a:t>
            </a:r>
            <a:r>
              <a:rPr lang="ko-KR" altLang="en-US" sz="3200" dirty="0"/>
              <a:t>단순 생성 요청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2F984F-3F39-6263-2571-BAFBD213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8" y="1613470"/>
            <a:ext cx="4888673" cy="16857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6C4948-C7F9-7B7C-AFD8-F4A7AEA00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29" y="3764857"/>
            <a:ext cx="9954883" cy="2397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179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3E4C68-CC0D-68C5-52B8-373B363F5D27}"/>
              </a:ext>
            </a:extLst>
          </p:cNvPr>
          <p:cNvSpPr txBox="1"/>
          <p:nvPr/>
        </p:nvSpPr>
        <p:spPr>
          <a:xfrm>
            <a:off x="683998" y="615352"/>
            <a:ext cx="751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System Prompt </a:t>
            </a:r>
            <a:r>
              <a:rPr lang="ko-KR" altLang="en-US" sz="3200" dirty="0"/>
              <a:t>사용하기</a:t>
            </a:r>
            <a:endParaRPr lang="en-US" altLang="ko-KR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52B970-4CF0-47BB-F6F7-24F28BB66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8" y="1563838"/>
            <a:ext cx="8822311" cy="24461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60CFEC-D3AE-6B37-8464-1FBF90DA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8" y="4373689"/>
            <a:ext cx="8032217" cy="11909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2B74B5-A3A7-3714-4C09-AB73B0B6B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311" y="5200428"/>
            <a:ext cx="4562211" cy="11284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379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E978F2-A0A7-44A6-BF9B-C6E2ED2B9206}"/>
              </a:ext>
            </a:extLst>
          </p:cNvPr>
          <p:cNvSpPr txBox="1"/>
          <p:nvPr/>
        </p:nvSpPr>
        <p:spPr>
          <a:xfrm>
            <a:off x="683998" y="615352"/>
            <a:ext cx="751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2. Customized System Prompt </a:t>
            </a:r>
            <a:r>
              <a:rPr lang="ko-KR" altLang="en-US" sz="3200" dirty="0"/>
              <a:t>사용하기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FE3E14-8672-97F7-50AA-917A372A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8" y="1544021"/>
            <a:ext cx="8563155" cy="20114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2A7DB2-89D4-2F65-6CCA-9C69E8A0B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98" y="3773898"/>
            <a:ext cx="8195094" cy="1370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50335C-D62E-96E0-B2BA-BB4E5F6A8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446" y="4895068"/>
            <a:ext cx="7217434" cy="18364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3960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211</Words>
  <Application>Microsoft Office PowerPoint</Application>
  <PresentationFormat>와이드스크린</PresentationFormat>
  <Paragraphs>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0423 LLM 스터디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0423 LLM 스터디 발표</dc:title>
  <dc:creator>정현 김</dc:creator>
  <cp:lastModifiedBy>정현 김</cp:lastModifiedBy>
  <cp:revision>5</cp:revision>
  <dcterms:created xsi:type="dcterms:W3CDTF">2024-04-23T10:05:56Z</dcterms:created>
  <dcterms:modified xsi:type="dcterms:W3CDTF">2024-04-23T11:06:33Z</dcterms:modified>
</cp:coreProperties>
</file>