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72" r:id="rId5"/>
    <p:sldId id="258" r:id="rId6"/>
    <p:sldId id="260" r:id="rId7"/>
    <p:sldId id="265" r:id="rId8"/>
    <p:sldId id="268" r:id="rId9"/>
    <p:sldId id="261" r:id="rId10"/>
    <p:sldId id="262" r:id="rId11"/>
    <p:sldId id="269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B214E0FD-ECA5-4D8A-94F4-7232AC7FA03A}">
          <p14:sldIdLst>
            <p14:sldId id="256"/>
            <p14:sldId id="257"/>
            <p14:sldId id="259"/>
            <p14:sldId id="272"/>
          </p14:sldIdLst>
        </p14:section>
        <p14:section name="Página Inicial" id="{93475652-2E0B-4216-A5E7-4912FD8FEACC}">
          <p14:sldIdLst>
            <p14:sldId id="258"/>
          </p14:sldIdLst>
        </p14:section>
        <p14:section name="Sistema de Autenticação" id="{0C2977D3-31F0-4B22-89EA-D4FFE055340A}">
          <p14:sldIdLst>
            <p14:sldId id="260"/>
            <p14:sldId id="265"/>
            <p14:sldId id="268"/>
          </p14:sldIdLst>
        </p14:section>
        <p14:section name="SIstema de Amizades" id="{F9BA4956-A38A-4255-A14C-62F292567E20}">
          <p14:sldIdLst>
            <p14:sldId id="261"/>
            <p14:sldId id="262"/>
            <p14:sldId id="269"/>
          </p14:sldIdLst>
        </p14:section>
        <p14:section name="Sistema de Administração" id="{85C1C8A0-1452-4D38-858D-113A9DB7AA6C}">
          <p14:sldIdLst>
            <p14:sldId id="264"/>
          </p14:sldIdLst>
        </p14:section>
        <p14:section name="Conclusão" id="{2B0099C7-0DA1-448B-B266-19D8EBE3E5FA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1E4"/>
    <a:srgbClr val="C51162"/>
    <a:srgbClr val="BA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6" autoAdjust="0"/>
    <p:restoredTop sz="94637" autoAdjust="0"/>
  </p:normalViewPr>
  <p:slideViewPr>
    <p:cSldViewPr snapToGrid="0">
      <p:cViewPr>
        <p:scale>
          <a:sx n="69" d="100"/>
          <a:sy n="69" d="100"/>
        </p:scale>
        <p:origin x="534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FF59-CBA9-467E-8324-6974A9C0F284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C4A97-B2D9-4E7D-A7C8-6AF5F21D14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058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341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9183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167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RTC</a:t>
            </a:r>
          </a:p>
          <a:p>
            <a:r>
              <a:rPr lang="pt-PT" dirty="0"/>
              <a:t>REAL TIME CHAT</a:t>
            </a:r>
          </a:p>
          <a:p>
            <a:endParaRPr lang="pt-PT" dirty="0"/>
          </a:p>
          <a:p>
            <a:r>
              <a:rPr lang="pt-PT" dirty="0"/>
              <a:t>Uma conversa em tempo real é uma comunicação online que provê, em tempo real, uma transmissão de mensagens.</a:t>
            </a:r>
            <a:br>
              <a:rPr lang="pt-PT" dirty="0"/>
            </a:br>
            <a:r>
              <a:rPr lang="pt-PT" dirty="0"/>
              <a:t>Hoje em dia é utilizado em varias aplicações.</a:t>
            </a:r>
          </a:p>
          <a:p>
            <a:br>
              <a:rPr lang="pt-PT" dirty="0"/>
            </a:br>
            <a:r>
              <a:rPr lang="pt-PT" dirty="0"/>
              <a:t>SOCKETS</a:t>
            </a:r>
          </a:p>
          <a:p>
            <a:r>
              <a:rPr lang="pt-PT" dirty="0"/>
              <a:t>Sockets hoje em dia, são utilizados para a comunicação em tempo-real, e permitem uma comunicação aberta entre o cliente e o servidor.</a:t>
            </a:r>
            <a:br>
              <a:rPr lang="pt-PT" dirty="0"/>
            </a:br>
            <a:br>
              <a:rPr lang="pt-PT" dirty="0"/>
            </a:br>
            <a:r>
              <a:rPr lang="pt-PT" dirty="0"/>
              <a:t>Na aplicação desenvolvida, foi usada uma biblioteca chamada ‘Socket.IO’, que trabalha com </a:t>
            </a:r>
            <a:r>
              <a:rPr lang="pt-PT" dirty="0" err="1"/>
              <a:t>sockets</a:t>
            </a:r>
            <a:r>
              <a:rPr lang="pt-PT" dirty="0"/>
              <a:t> a nível de eventos, </a:t>
            </a:r>
          </a:p>
          <a:p>
            <a:r>
              <a:rPr lang="pt-PT" dirty="0"/>
              <a:t>Ou seja, quando um certo evento é disparado, um certo código é executado, tanto no lado do cliente, como no lado do servidor.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Base de Dados:</a:t>
            </a:r>
          </a:p>
          <a:p>
            <a:br>
              <a:rPr lang="pt-PT" dirty="0"/>
            </a:br>
            <a:r>
              <a:rPr lang="pt-PT" dirty="0"/>
              <a:t>A base de dados desenvolvida para a aplicação, contem 10 tabelas, para guardar os registos dos utilizadores,</a:t>
            </a:r>
          </a:p>
          <a:p>
            <a:r>
              <a:rPr lang="pt-PT" dirty="0"/>
              <a:t>sessões, mensagem e também informações sobre ficheiros.</a:t>
            </a:r>
          </a:p>
          <a:p>
            <a:endParaRPr lang="pt-PT" dirty="0"/>
          </a:p>
          <a:p>
            <a:r>
              <a:rPr lang="pt-PT" dirty="0"/>
              <a:t>As tabelas todas estão relacionadas entre si.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88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98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Bem… Vamos supor que o João soube da aplicação por um amigo. O João ficou interessado e decidiu explorar um pouco.</a:t>
            </a:r>
            <a:br>
              <a:rPr lang="pt-PT" dirty="0"/>
            </a:br>
            <a:r>
              <a:rPr lang="pt-PT" dirty="0"/>
              <a:t>Então regista-se.</a:t>
            </a:r>
            <a:br>
              <a:rPr lang="pt-PT" dirty="0"/>
            </a:br>
            <a:endParaRPr lang="pt-PT" dirty="0"/>
          </a:p>
          <a:p>
            <a:r>
              <a:rPr lang="pt-PT" dirty="0"/>
              <a:t>Enquanto isso…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959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Enquanto isso… O Gonçalo esqueceu-se da sua palavra-passe e quer recuperar.</a:t>
            </a:r>
          </a:p>
          <a:p>
            <a:r>
              <a:rPr lang="pt-PT" dirty="0"/>
              <a:t>Para recuperar é bastante simples. Basta inserir o email da conta, ou o nome de utilizador.</a:t>
            </a:r>
            <a:br>
              <a:rPr lang="pt-PT" dirty="0"/>
            </a:br>
            <a:r>
              <a:rPr lang="pt-PT" dirty="0"/>
              <a:t>Um email será então enviado com um link de recuperação.</a:t>
            </a:r>
          </a:p>
          <a:p>
            <a:r>
              <a:rPr lang="pt-PT" dirty="0"/>
              <a:t>Ao clicar no link uma nova palavra-passe muito segura será gerada, e entre ao utilizador, com as instruções necessárias para alterar a mesma.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810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11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C4A97-B2D9-4E7D-A7C8-6AF5F21D140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72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79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443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52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181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47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829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7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6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344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867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51162"/>
            </a:gs>
            <a:gs pos="100000">
              <a:srgbClr val="1E71E4">
                <a:lumMod val="10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7652-104D-43B2-BD36-791C2DDF25EC}" type="datetimeFigureOut">
              <a:rPr lang="pt-PT" smtClean="0"/>
              <a:t>17/07/2019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735D-4808-481C-B99B-32611ACC93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32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4DA0A-C39D-4DC6-9B4F-A7BBC2C5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552" y="2159933"/>
            <a:ext cx="10964448" cy="1731029"/>
          </a:xfrm>
        </p:spPr>
        <p:txBody>
          <a:bodyPr>
            <a:normAutofit/>
          </a:bodyPr>
          <a:lstStyle/>
          <a:p>
            <a:r>
              <a:rPr lang="pt-PT" sz="115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B4CCE9-BE15-48FE-BA62-ECFE4E5C8150}"/>
              </a:ext>
            </a:extLst>
          </p:cNvPr>
          <p:cNvSpPr txBox="1"/>
          <p:nvPr/>
        </p:nvSpPr>
        <p:spPr>
          <a:xfrm>
            <a:off x="2967277" y="1751616"/>
            <a:ext cx="406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Burbank Big Cd Bd" pitchFamily="50" charset="0"/>
              </a:rPr>
              <a:t>PROJETO DE APTIDÃO PROFISSIONAL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884F34-9FE2-4728-B50E-1FF1100A8C85}"/>
              </a:ext>
            </a:extLst>
          </p:cNvPr>
          <p:cNvSpPr txBox="1"/>
          <p:nvPr/>
        </p:nvSpPr>
        <p:spPr>
          <a:xfrm>
            <a:off x="4821478" y="3466167"/>
            <a:ext cx="3461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Burbank Big Cd Bd" pitchFamily="50" charset="0"/>
              </a:rPr>
              <a:t>APLICAÇÃO DE MENSAGENS</a:t>
            </a:r>
            <a:br>
              <a:rPr lang="pt-PT" sz="28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2800" dirty="0">
                <a:solidFill>
                  <a:schemeClr val="bg1"/>
                </a:solidFill>
                <a:latin typeface="Burbank Big Cd Bd" pitchFamily="50" charset="0"/>
              </a:rPr>
              <a:t>EM TEMPO REAL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79D7B1-CD87-4633-ACEC-8E99FEF9E947}"/>
              </a:ext>
            </a:extLst>
          </p:cNvPr>
          <p:cNvSpPr txBox="1"/>
          <p:nvPr/>
        </p:nvSpPr>
        <p:spPr>
          <a:xfrm>
            <a:off x="3871804" y="5726508"/>
            <a:ext cx="444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Burbank Big Cd Bd" pitchFamily="50" charset="0"/>
              </a:rPr>
              <a:t>AGRUPAMENTO DE ESCOLAS PINHEIRO E ROSA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A1D989-AC62-419F-906D-F09DA041289C}"/>
              </a:ext>
            </a:extLst>
          </p:cNvPr>
          <p:cNvSpPr txBox="1"/>
          <p:nvPr/>
        </p:nvSpPr>
        <p:spPr>
          <a:xfrm>
            <a:off x="3871804" y="6024987"/>
            <a:ext cx="444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  <a:latin typeface="Burbank Big Cd Bd" pitchFamily="50" charset="0"/>
              </a:rPr>
              <a:t>TIAGO MIGUEL</a:t>
            </a:r>
          </a:p>
        </p:txBody>
      </p:sp>
      <p:pic>
        <p:nvPicPr>
          <p:cNvPr id="1026" name="Picture 2" descr="Agrupamento de Escolas Pinheiro e Rosa">
            <a:extLst>
              <a:ext uri="{FF2B5EF4-FFF2-40B4-BE49-F238E27FC236}">
                <a16:creationId xmlns:a16="http://schemas.microsoft.com/office/drawing/2014/main" id="{6B70B337-121D-4AF5-B82B-02B49AF27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5" y="6234753"/>
            <a:ext cx="2207893" cy="47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m objeto&#10;&#10;Descrição gerada automaticamente">
            <a:extLst>
              <a:ext uri="{FF2B5EF4-FFF2-40B4-BE49-F238E27FC236}">
                <a16:creationId xmlns:a16="http://schemas.microsoft.com/office/drawing/2014/main" id="{AC38C738-8AC6-4AC9-83B1-394073630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78" y="2274836"/>
            <a:ext cx="1772956" cy="11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2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59EC895-FFFD-4FD9-8BEB-D5A37A8D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93915"/>
            <a:ext cx="6095999" cy="5861039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CONVERSAS</a:t>
            </a:r>
          </a:p>
        </p:txBody>
      </p:sp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014F4AD-B6B5-4923-8A5A-FBB1939AE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1466"/>
            <a:ext cx="4142282" cy="48659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02FE006-5AB2-4563-B0DF-A3C6D5202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EEDD544-6980-438A-AC63-427897D063DB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11" name="Picture 2" descr="Agrupamento de Escolas Pinheiro e Rosa">
            <a:extLst>
              <a:ext uri="{FF2B5EF4-FFF2-40B4-BE49-F238E27FC236}">
                <a16:creationId xmlns:a16="http://schemas.microsoft.com/office/drawing/2014/main" id="{E1980EA8-7E9A-4FFC-A725-1B64BDD8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60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15E32C-344E-416C-AFBA-A14DC6D7F188}"/>
              </a:ext>
            </a:extLst>
          </p:cNvPr>
          <p:cNvSpPr txBox="1">
            <a:spLocks/>
          </p:cNvSpPr>
          <p:nvPr/>
        </p:nvSpPr>
        <p:spPr>
          <a:xfrm>
            <a:off x="1" y="893915"/>
            <a:ext cx="6095999" cy="5861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DEFINIÇÕES DO</a:t>
            </a:r>
            <a:b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UTILIZADOR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23B57E-FA30-4447-9F45-DA9B2273F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75F6DF3-6A0A-4FE0-8028-D3090073FFF1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6" name="Picture 2" descr="Agrupamento de Escolas Pinheiro e Rosa">
            <a:extLst>
              <a:ext uri="{FF2B5EF4-FFF2-40B4-BE49-F238E27FC236}">
                <a16:creationId xmlns:a16="http://schemas.microsoft.com/office/drawing/2014/main" id="{1D8CE3FC-D0DC-4CBE-A486-ACAC17B3F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84D2C52-5D9D-4AA9-831C-09CEEA74F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51" y="1459129"/>
            <a:ext cx="5638800" cy="39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4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15E32C-344E-416C-AFBA-A14DC6D7F188}"/>
              </a:ext>
            </a:extLst>
          </p:cNvPr>
          <p:cNvSpPr txBox="1">
            <a:spLocks/>
          </p:cNvSpPr>
          <p:nvPr/>
        </p:nvSpPr>
        <p:spPr>
          <a:xfrm>
            <a:off x="939800" y="1"/>
            <a:ext cx="51562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ADMINISTRAÇÃO</a:t>
            </a:r>
          </a:p>
          <a:p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DA APLICAÇÃO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23C68F-F7DC-4B10-8831-3470E2B6C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38B5A9B-34BF-46C7-BC75-6F06D53F8843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6" name="Picture 2" descr="Agrupamento de Escolas Pinheiro e Rosa">
            <a:extLst>
              <a:ext uri="{FF2B5EF4-FFF2-40B4-BE49-F238E27FC236}">
                <a16:creationId xmlns:a16="http://schemas.microsoft.com/office/drawing/2014/main" id="{DB9C2592-54E7-4920-A7C2-FB7CE8EC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0615A1E-C02C-4D4E-AD4F-7743685A8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0527" y="1149913"/>
            <a:ext cx="6349693" cy="45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4DA0A-C39D-4DC6-9B4F-A7BBC2C5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9933"/>
            <a:ext cx="12192000" cy="1731029"/>
          </a:xfrm>
        </p:spPr>
        <p:txBody>
          <a:bodyPr>
            <a:normAutofit/>
          </a:bodyPr>
          <a:lstStyle/>
          <a:p>
            <a:r>
              <a:rPr lang="pt-PT" sz="11500" dirty="0">
                <a:solidFill>
                  <a:schemeClr val="bg1"/>
                </a:solidFill>
                <a:latin typeface="Burbank Big Cd Bd" pitchFamily="50" charset="0"/>
              </a:rPr>
              <a:t>FIM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B4CCE9-BE15-48FE-BA62-ECFE4E5C8150}"/>
              </a:ext>
            </a:extLst>
          </p:cNvPr>
          <p:cNvSpPr txBox="1"/>
          <p:nvPr/>
        </p:nvSpPr>
        <p:spPr>
          <a:xfrm>
            <a:off x="2967277" y="1751616"/>
            <a:ext cx="406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Burbank Big Cd Bd" pitchFamily="50" charset="0"/>
              </a:rPr>
              <a:t>PROJETO DE APTIDÃO PROFISSIONAL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884F34-9FE2-4728-B50E-1FF1100A8C85}"/>
              </a:ext>
            </a:extLst>
          </p:cNvPr>
          <p:cNvSpPr txBox="1"/>
          <p:nvPr/>
        </p:nvSpPr>
        <p:spPr>
          <a:xfrm>
            <a:off x="5262843" y="3466167"/>
            <a:ext cx="177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Burbank Big Cd Bd" pitchFamily="50" charset="0"/>
              </a:rPr>
              <a:t>OBRIGADO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79D7B1-CD87-4633-ACEC-8E99FEF9E947}"/>
              </a:ext>
            </a:extLst>
          </p:cNvPr>
          <p:cNvSpPr txBox="1"/>
          <p:nvPr/>
        </p:nvSpPr>
        <p:spPr>
          <a:xfrm>
            <a:off x="3871804" y="5726508"/>
            <a:ext cx="444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  <a:latin typeface="Burbank Big Cd Bd" pitchFamily="50" charset="0"/>
              </a:rPr>
              <a:t>AGRUPAMENTO DE ESCOLAS PINHEIRO E ROSA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A1D989-AC62-419F-906D-F09DA041289C}"/>
              </a:ext>
            </a:extLst>
          </p:cNvPr>
          <p:cNvSpPr txBox="1"/>
          <p:nvPr/>
        </p:nvSpPr>
        <p:spPr>
          <a:xfrm>
            <a:off x="3871804" y="6024987"/>
            <a:ext cx="444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  <a:latin typeface="Burbank Big Cd Bd" pitchFamily="50" charset="0"/>
              </a:rPr>
              <a:t>TIAGO MIGUEL</a:t>
            </a:r>
          </a:p>
        </p:txBody>
      </p:sp>
      <p:pic>
        <p:nvPicPr>
          <p:cNvPr id="1026" name="Picture 2" descr="Agrupamento de Escolas Pinheiro e Rosa">
            <a:extLst>
              <a:ext uri="{FF2B5EF4-FFF2-40B4-BE49-F238E27FC236}">
                <a16:creationId xmlns:a16="http://schemas.microsoft.com/office/drawing/2014/main" id="{6B70B337-121D-4AF5-B82B-02B49AF27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5" y="6234753"/>
            <a:ext cx="2207893" cy="47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m objeto&#10;&#10;Descrição gerada automaticamente">
            <a:extLst>
              <a:ext uri="{FF2B5EF4-FFF2-40B4-BE49-F238E27FC236}">
                <a16:creationId xmlns:a16="http://schemas.microsoft.com/office/drawing/2014/main" id="{AC38C738-8AC6-4AC9-83B1-394073630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82" y="2274836"/>
            <a:ext cx="1772956" cy="11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5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A03C2-EB5B-47DD-BB8D-1724668D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8200"/>
            <a:ext cx="12192000" cy="2603500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O QUE É ?</a:t>
            </a:r>
            <a:b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PARA QUE SERVE?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AB6A0B-1355-4526-97A9-12889CC9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40D396-C09A-4639-BFFD-09C224E6E416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6" name="Picture 2" descr="Agrupamento de Escolas Pinheiro e Rosa">
            <a:extLst>
              <a:ext uri="{FF2B5EF4-FFF2-40B4-BE49-F238E27FC236}">
                <a16:creationId xmlns:a16="http://schemas.microsoft.com/office/drawing/2014/main" id="{B4136B68-515F-45FD-984F-F602982D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5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53C9A04-36AF-4666-A506-5CF9946B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08200"/>
            <a:ext cx="6095999" cy="2603500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RTC</a:t>
            </a:r>
            <a:b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REAL TIME CHAT</a:t>
            </a:r>
            <a:b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SOCKETS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8390F7A-D391-4582-A195-A70E708B4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1089" y="994069"/>
            <a:ext cx="5854058" cy="486986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6E230D4-5E3B-4EDF-87A1-2F1C37790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3D673A-35D8-4660-A5D4-D9541AF419ED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7" name="Picture 2" descr="Agrupamento de Escolas Pinheiro e Rosa">
            <a:extLst>
              <a:ext uri="{FF2B5EF4-FFF2-40B4-BE49-F238E27FC236}">
                <a16:creationId xmlns:a16="http://schemas.microsoft.com/office/drawing/2014/main" id="{9386B312-2D53-468D-A3C2-B2D7D94C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1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A03C2-EB5B-47DD-BB8D-1724668D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8200"/>
            <a:ext cx="6096000" cy="2603500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BASE DE</a:t>
            </a:r>
            <a:b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AB6A0B-1355-4526-97A9-12889CC9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40D396-C09A-4639-BFFD-09C224E6E416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6" name="Picture 2" descr="Agrupamento de Escolas Pinheiro e Rosa">
            <a:extLst>
              <a:ext uri="{FF2B5EF4-FFF2-40B4-BE49-F238E27FC236}">
                <a16:creationId xmlns:a16="http://schemas.microsoft.com/office/drawing/2014/main" id="{B4136B68-515F-45FD-984F-F602982D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6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3AD75F-2A2D-4A48-9041-FDDAC50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8200"/>
            <a:ext cx="12192000" cy="2603500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PÁGINA</a:t>
            </a:r>
            <a:b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353DD1-07C0-41F0-BD2D-D8E4AA77A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0073C3-719C-452A-8FE6-2D8E2A94971E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7" name="Picture 2" descr="Agrupamento de Escolas Pinheiro e Rosa">
            <a:extLst>
              <a:ext uri="{FF2B5EF4-FFF2-40B4-BE49-F238E27FC236}">
                <a16:creationId xmlns:a16="http://schemas.microsoft.com/office/drawing/2014/main" id="{3D5FB389-2B80-44E7-A75B-68F073CD8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4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803CD5-4072-43A2-84C5-79538AF84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AFD750-BC44-463F-8E39-456B6EE057B1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9" name="Picture 2" descr="Agrupamento de Escolas Pinheiro e Rosa">
            <a:extLst>
              <a:ext uri="{FF2B5EF4-FFF2-40B4-BE49-F238E27FC236}">
                <a16:creationId xmlns:a16="http://schemas.microsoft.com/office/drawing/2014/main" id="{59C55E30-C659-48FC-BBE8-A3FF7AEB2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1F766A8-16B6-42C1-B296-A4C97CA0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93915"/>
            <a:ext cx="6095999" cy="5861039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UM NOVO UTILIZADOR</a:t>
            </a:r>
            <a:b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DECIDE EXPRIMENTAR</a:t>
            </a:r>
            <a:b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A APLICAÇÃO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32C34B-4E46-4301-B0B4-C75363B04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06" y="1953820"/>
            <a:ext cx="4980038" cy="295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6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70F111-F8A2-4AD0-B13D-531D34AC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93915"/>
            <a:ext cx="6095999" cy="5861039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O UTILIZADOR</a:t>
            </a:r>
            <a:b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SEMPRE ESQUECIDO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37FEE4-8657-46AA-86A7-932A263F6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27045A-7C65-4FA9-9C79-79F5C17D8C33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7" name="Picture 2" descr="Agrupamento de Escolas Pinheiro e Rosa">
            <a:extLst>
              <a:ext uri="{FF2B5EF4-FFF2-40B4-BE49-F238E27FC236}">
                <a16:creationId xmlns:a16="http://schemas.microsoft.com/office/drawing/2014/main" id="{3B672F93-2994-471D-996A-473815C8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864C06F-73AA-42C8-8FAE-9B1FB26A2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3525"/>
            <a:ext cx="5223950" cy="51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70F111-F8A2-4AD0-B13D-531D34AC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93916"/>
            <a:ext cx="6095999" cy="5144576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O UTILIZADOR</a:t>
            </a:r>
            <a:b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</a:br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SUPER PROTETOR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44250A-7D93-4396-87F5-4544B2E2D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DBF21EC-CA93-4911-A3DE-485820A0467B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6" name="Picture 2" descr="Agrupamento de Escolas Pinheiro e Rosa">
            <a:extLst>
              <a:ext uri="{FF2B5EF4-FFF2-40B4-BE49-F238E27FC236}">
                <a16:creationId xmlns:a16="http://schemas.microsoft.com/office/drawing/2014/main" id="{7ACF570F-DD18-4369-87BC-520304BFC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1282E20-609E-4A82-B8FA-FF8665EAF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7368"/>
            <a:ext cx="5014224" cy="49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0B40D6-A4FF-4CC2-A752-292BEAEE3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87400" cy="790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CC77702-D017-48C6-9F01-14C2EB3CF074}"/>
              </a:ext>
            </a:extLst>
          </p:cNvPr>
          <p:cNvSpPr txBox="1"/>
          <p:nvPr/>
        </p:nvSpPr>
        <p:spPr>
          <a:xfrm>
            <a:off x="939800" y="103046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Burbank Big Cd Bd" pitchFamily="50" charset="0"/>
              </a:rPr>
              <a:t>LOWKEY</a:t>
            </a:r>
          </a:p>
        </p:txBody>
      </p:sp>
      <p:pic>
        <p:nvPicPr>
          <p:cNvPr id="6" name="Picture 2" descr="Agrupamento de Escolas Pinheiro e Rosa">
            <a:extLst>
              <a:ext uri="{FF2B5EF4-FFF2-40B4-BE49-F238E27FC236}">
                <a16:creationId xmlns:a16="http://schemas.microsoft.com/office/drawing/2014/main" id="{C0BD76DE-F4A9-4C47-9175-22BCA3C7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1" y="103046"/>
            <a:ext cx="2044700" cy="4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D5DD544-1BB3-497D-92C9-A1316B00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93915"/>
            <a:ext cx="6095999" cy="5861039"/>
          </a:xfrm>
        </p:spPr>
        <p:txBody>
          <a:bodyPr>
            <a:normAutofit/>
          </a:bodyPr>
          <a:lstStyle/>
          <a:p>
            <a:pPr algn="ctr"/>
            <a:r>
              <a:rPr lang="pt-PT" sz="6000" dirty="0">
                <a:solidFill>
                  <a:schemeClr val="bg1"/>
                </a:solidFill>
                <a:latin typeface="Burbank Big Cd Bd" pitchFamily="50" charset="0"/>
              </a:rPr>
              <a:t>AMIGOS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CE67C1-53C2-46CD-BAD9-C6B2ED5AB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14" y="565878"/>
            <a:ext cx="5506286" cy="57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159</Words>
  <Application>Microsoft Office PowerPoint</Application>
  <PresentationFormat>Ecrã Panorâmico</PresentationFormat>
  <Paragraphs>61</Paragraphs>
  <Slides>13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Burbank Big Cd Bd</vt:lpstr>
      <vt:lpstr>Calibri</vt:lpstr>
      <vt:lpstr>Calibri Light</vt:lpstr>
      <vt:lpstr>Office Theme</vt:lpstr>
      <vt:lpstr>LOWKEY</vt:lpstr>
      <vt:lpstr>O QUE É ? PARA QUE SERVE?</vt:lpstr>
      <vt:lpstr>RTC REAL TIME CHAT SOCKETS</vt:lpstr>
      <vt:lpstr>BASE DE DADOS</vt:lpstr>
      <vt:lpstr>PÁGINA INICIAL</vt:lpstr>
      <vt:lpstr>UM NOVO UTILIZADOR DECIDE EXPRIMENTAR A APLICAÇÃO</vt:lpstr>
      <vt:lpstr>O UTILIZADOR SEMPRE ESQUECIDO</vt:lpstr>
      <vt:lpstr>O UTILIZADOR SUPER PROTETOR</vt:lpstr>
      <vt:lpstr>AMIGOS</vt:lpstr>
      <vt:lpstr>CONVERSAS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LOWKEY</dc:title>
  <dc:creator>Tiago Miguel</dc:creator>
  <cp:lastModifiedBy>Tiago Miguel</cp:lastModifiedBy>
  <cp:revision>14</cp:revision>
  <dcterms:created xsi:type="dcterms:W3CDTF">2019-07-09T14:44:53Z</dcterms:created>
  <dcterms:modified xsi:type="dcterms:W3CDTF">2019-07-17T17:06:13Z</dcterms:modified>
</cp:coreProperties>
</file>