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306" r:id="rId4"/>
    <p:sldId id="307" r:id="rId5"/>
    <p:sldId id="308" r:id="rId6"/>
    <p:sldId id="312" r:id="rId7"/>
    <p:sldId id="313" r:id="rId8"/>
    <p:sldId id="309" r:id="rId9"/>
    <p:sldId id="310" r:id="rId10"/>
    <p:sldId id="314" r:id="rId11"/>
    <p:sldId id="315" r:id="rId12"/>
  </p:sldIdLst>
  <p:sldSz cx="9144000" cy="5143500" type="screen16x9"/>
  <p:notesSz cx="6858000" cy="9144000"/>
  <p:embeddedFontLst>
    <p:embeddedFont>
      <p:font typeface="Josefin Sans" panose="020B0604020202020204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9AB860-97BE-441E-A487-1D6BD982DE94}">
  <a:tblStyle styleId="{919AB860-97BE-441E-A487-1D6BD982DE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84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14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6944211" y="4547489"/>
            <a:ext cx="2199789" cy="54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Rafael Pilré 20190877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Tiago Silva 20190878</a:t>
            </a:r>
            <a:endParaRPr dirty="0"/>
          </a:p>
        </p:txBody>
      </p:sp>
      <p:pic>
        <p:nvPicPr>
          <p:cNvPr id="13" name="Imagem 12" descr="Texto, Logotipo&#10;&#10;Descrição gerada automaticamente">
            <a:extLst>
              <a:ext uri="{FF2B5EF4-FFF2-40B4-BE49-F238E27FC236}">
                <a16:creationId xmlns:a16="http://schemas.microsoft.com/office/drawing/2014/main" id="{D1B0892E-F646-4500-ADED-89870756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23" y="1119714"/>
            <a:ext cx="3672353" cy="19844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3;p30">
            <a:extLst>
              <a:ext uri="{FF2B5EF4-FFF2-40B4-BE49-F238E27FC236}">
                <a16:creationId xmlns:a16="http://schemas.microsoft.com/office/drawing/2014/main" id="{5C240DD7-F0BB-407D-A51E-536AD604B202}"/>
              </a:ext>
            </a:extLst>
          </p:cNvPr>
          <p:cNvSpPr txBox="1">
            <a:spLocks/>
          </p:cNvSpPr>
          <p:nvPr/>
        </p:nvSpPr>
        <p:spPr>
          <a:xfrm>
            <a:off x="2849433" y="346114"/>
            <a:ext cx="3445134" cy="53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pt-PT" sz="2800" dirty="0"/>
              <a:t>Conclusão e trabalho futuro</a:t>
            </a:r>
          </a:p>
        </p:txBody>
      </p:sp>
      <p:sp>
        <p:nvSpPr>
          <p:cNvPr id="19" name="Google Shape;463;p30">
            <a:extLst>
              <a:ext uri="{FF2B5EF4-FFF2-40B4-BE49-F238E27FC236}">
                <a16:creationId xmlns:a16="http://schemas.microsoft.com/office/drawing/2014/main" id="{591BFEDE-3D24-474B-B91A-CAB81A29FAEE}"/>
              </a:ext>
            </a:extLst>
          </p:cNvPr>
          <p:cNvSpPr txBox="1">
            <a:spLocks/>
          </p:cNvSpPr>
          <p:nvPr/>
        </p:nvSpPr>
        <p:spPr>
          <a:xfrm>
            <a:off x="1498449" y="1947200"/>
            <a:ext cx="5757385" cy="285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pt-PT" sz="1800" dirty="0"/>
              <a:t>Implementar a atribuição dos pontos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pt-PT" sz="1800" dirty="0"/>
              <a:t>Implementar uma heurística que permita recolher eventos perto da localização do utilizador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pt-PT" sz="1800" dirty="0"/>
              <a:t>Encriptação dos dados do utilizador de modo a obter mais segurança</a:t>
            </a:r>
          </a:p>
          <a:p>
            <a:pPr marL="114300" indent="0" algn="l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64028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6944211" y="4547489"/>
            <a:ext cx="2199789" cy="54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Rafael Pilré 20190877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Tiago Silva 20190878</a:t>
            </a:r>
            <a:endParaRPr dirty="0"/>
          </a:p>
        </p:txBody>
      </p:sp>
      <p:pic>
        <p:nvPicPr>
          <p:cNvPr id="13" name="Imagem 12" descr="Texto, Logotipo&#10;&#10;Descrição gerada automaticamente">
            <a:extLst>
              <a:ext uri="{FF2B5EF4-FFF2-40B4-BE49-F238E27FC236}">
                <a16:creationId xmlns:a16="http://schemas.microsoft.com/office/drawing/2014/main" id="{D1B0892E-F646-4500-ADED-89870756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23" y="673147"/>
            <a:ext cx="3672353" cy="1984439"/>
          </a:xfrm>
          <a:prstGeom prst="rect">
            <a:avLst/>
          </a:prstGeom>
        </p:spPr>
      </p:pic>
      <p:sp>
        <p:nvSpPr>
          <p:cNvPr id="4" name="Google Shape;463;p30">
            <a:extLst>
              <a:ext uri="{FF2B5EF4-FFF2-40B4-BE49-F238E27FC236}">
                <a16:creationId xmlns:a16="http://schemas.microsoft.com/office/drawing/2014/main" id="{19AD9E5C-6B01-41EE-91AA-D10853D870FD}"/>
              </a:ext>
            </a:extLst>
          </p:cNvPr>
          <p:cNvSpPr txBox="1">
            <a:spLocks/>
          </p:cNvSpPr>
          <p:nvPr/>
        </p:nvSpPr>
        <p:spPr>
          <a:xfrm>
            <a:off x="879105" y="2816966"/>
            <a:ext cx="7385787" cy="149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pt-PT" sz="4400" dirty="0"/>
              <a:t>Obrigado Pela Vossa Atenção</a:t>
            </a:r>
          </a:p>
        </p:txBody>
      </p:sp>
    </p:spTree>
    <p:extLst>
      <p:ext uri="{BB962C8B-B14F-4D97-AF65-F5344CB8AC3E}">
        <p14:creationId xmlns:p14="http://schemas.microsoft.com/office/powerpoint/2010/main" val="17905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Go&amp;EXE - Introdução</a:t>
            </a:r>
            <a:endParaRPr dirty="0"/>
          </a:p>
        </p:txBody>
      </p:sp>
      <p:sp>
        <p:nvSpPr>
          <p:cNvPr id="469" name="Google Shape;469;p31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pt-PT" sz="2000" dirty="0"/>
          </a:p>
          <a:p>
            <a:pPr marL="114300" indent="0">
              <a:buNone/>
            </a:pPr>
            <a:r>
              <a:rPr lang="pt-PT" sz="2000" dirty="0"/>
              <a:t>Business Sector: Saúde.</a:t>
            </a:r>
          </a:p>
          <a:p>
            <a:pPr marL="114300" indent="0">
              <a:buNone/>
            </a:pPr>
            <a:endParaRPr lang="pt-PT" sz="2000" dirty="0"/>
          </a:p>
          <a:p>
            <a:pPr marL="114300" indent="0">
              <a:buNone/>
            </a:pPr>
            <a:endParaRPr lang="pt-PT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485F64-C26F-481E-9645-6710608DC00B}"/>
              </a:ext>
            </a:extLst>
          </p:cNvPr>
          <p:cNvSpPr txBox="1"/>
          <p:nvPr/>
        </p:nvSpPr>
        <p:spPr>
          <a:xfrm>
            <a:off x="776614" y="2158368"/>
            <a:ext cx="7590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Expectativas para o projeto: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Motivar a sociedade a ter bons hábitos relacionados ao exercício 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Conseguir selecionar várias zonas espalhadas ao longo do país para diferentes tipos de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Obter parcerias com empresas que têm recursos para análise de registo de atividades (sensores, controlo de atividades)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 no futuro mecanismos de inteligência artificial para facilitar as procuras no que consta as localizações mais propícias ao cliente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>
            <a:extLst>
              <a:ext uri="{FF2B5EF4-FFF2-40B4-BE49-F238E27FC236}">
                <a16:creationId xmlns:a16="http://schemas.microsoft.com/office/drawing/2014/main" id="{BF1CA7E6-13CC-486A-8EEE-1285109E9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61"/>
          <a:stretch/>
        </p:blipFill>
        <p:spPr>
          <a:xfrm>
            <a:off x="4031673" y="1165265"/>
            <a:ext cx="4350328" cy="302079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1F8F76E-F729-4CA8-8D00-FD67DF079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04" y="1298987"/>
            <a:ext cx="2808462" cy="2790431"/>
          </a:xfrm>
          <a:prstGeom prst="rect">
            <a:avLst/>
          </a:prstGeom>
        </p:spPr>
      </p:pic>
      <p:sp>
        <p:nvSpPr>
          <p:cNvPr id="46" name="Google Shape;463;p30">
            <a:extLst>
              <a:ext uri="{FF2B5EF4-FFF2-40B4-BE49-F238E27FC236}">
                <a16:creationId xmlns:a16="http://schemas.microsoft.com/office/drawing/2014/main" id="{5F61EE28-27E3-45CD-AFCF-FADE1AB2D9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0846" y="239994"/>
            <a:ext cx="5722307" cy="54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Inscrição no Evento/Ver Percurso</a:t>
            </a:r>
            <a:endParaRPr dirty="0"/>
          </a:p>
        </p:txBody>
      </p:sp>
      <p:pic>
        <p:nvPicPr>
          <p:cNvPr id="1026" name="Picture 2" descr="Mouse De Computador, Ponteiro, Cursor png transparente grátis">
            <a:extLst>
              <a:ext uri="{FF2B5EF4-FFF2-40B4-BE49-F238E27FC236}">
                <a16:creationId xmlns:a16="http://schemas.microsoft.com/office/drawing/2014/main" id="{E48E692D-CFC5-4378-926B-ED08A484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33" b="90000" l="10000" r="90000">
                        <a14:foregroundMark x1="30667" y1="8833" x2="30667" y2="8833"/>
                        <a14:foregroundMark x1="33444" y1="3333" x2="33444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774" y="1658437"/>
            <a:ext cx="182810" cy="1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B503E95-F7FE-4AC9-B2DF-0C39E1927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673" y="1165265"/>
            <a:ext cx="4350328" cy="2997355"/>
          </a:xfrm>
          <a:prstGeom prst="rect">
            <a:avLst/>
          </a:prstGeom>
        </p:spPr>
      </p:pic>
      <p:pic>
        <p:nvPicPr>
          <p:cNvPr id="51" name="Picture 2" descr="Mouse De Computador, Ponteiro, Cursor png transparente grátis">
            <a:extLst>
              <a:ext uri="{FF2B5EF4-FFF2-40B4-BE49-F238E27FC236}">
                <a16:creationId xmlns:a16="http://schemas.microsoft.com/office/drawing/2014/main" id="{2CB328EA-9B47-490E-A330-91D02C9E1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33" b="90000" l="10000" r="90000">
                        <a14:foregroundMark x1="30667" y1="8833" x2="30667" y2="8833"/>
                        <a14:foregroundMark x1="33444" y1="3333" x2="33444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43" y="1881720"/>
            <a:ext cx="182810" cy="1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79848AA0-4E5B-4798-A9BE-013E4EDE9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2" b="95188" l="3237" r="98661">
                        <a14:foregroundMark x1="3237" y1="16241" x2="3237" y2="16241"/>
                        <a14:foregroundMark x1="34710" y1="6617" x2="34710" y2="6617"/>
                        <a14:foregroundMark x1="4688" y1="15038" x2="11830" y2="34286"/>
                        <a14:foregroundMark x1="11830" y1="34286" x2="11830" y2="38947"/>
                        <a14:foregroundMark x1="23661" y1="17444" x2="26786" y2="29774"/>
                        <a14:foregroundMark x1="26786" y1="29774" x2="35268" y2="41805"/>
                        <a14:foregroundMark x1="35268" y1="41805" x2="37835" y2="29474"/>
                        <a14:foregroundMark x1="37835" y1="29474" x2="37891" y2="26466"/>
                        <a14:foregroundMark x1="23103" y1="7669" x2="36217" y2="9774"/>
                        <a14:foregroundMark x1="46150" y1="5714" x2="48326" y2="39098"/>
                        <a14:foregroundMark x1="48326" y1="39098" x2="55078" y2="41203"/>
                        <a14:foregroundMark x1="55078" y1="41203" x2="55804" y2="21955"/>
                        <a14:foregroundMark x1="55804" y1="21955" x2="49275" y2="9023"/>
                        <a14:foregroundMark x1="49275" y1="9023" x2="48493" y2="8271"/>
                        <a14:foregroundMark x1="65458" y1="6617" x2="76004" y2="23158"/>
                        <a14:foregroundMark x1="76004" y1="23158" x2="71429" y2="38045"/>
                        <a14:foregroundMark x1="71429" y1="38045" x2="67355" y2="15789"/>
                        <a14:foregroundMark x1="67355" y1="15789" x2="68862" y2="7068"/>
                        <a14:foregroundMark x1="87667" y1="9474" x2="93415" y2="15338"/>
                        <a14:foregroundMark x1="93415" y1="15338" x2="90402" y2="33233"/>
                        <a14:foregroundMark x1="90402" y1="33233" x2="88225" y2="10977"/>
                        <a14:foregroundMark x1="88225" y1="10977" x2="90513" y2="25263"/>
                        <a14:foregroundMark x1="90513" y1="25263" x2="89621" y2="30977"/>
                        <a14:foregroundMark x1="9375" y1="62406" x2="13393" y2="80150"/>
                        <a14:foregroundMark x1="13393" y1="80150" x2="8371" y2="60150"/>
                        <a14:foregroundMark x1="8371" y1="60150" x2="5078" y2="74286"/>
                        <a14:foregroundMark x1="5078" y1="74286" x2="5246" y2="74436"/>
                        <a14:foregroundMark x1="21205" y1="14586" x2="21875" y2="44812"/>
                        <a14:foregroundMark x1="21875" y1="44812" x2="34040" y2="47368"/>
                        <a14:foregroundMark x1="34040" y1="47368" x2="38225" y2="30526"/>
                        <a14:foregroundMark x1="38225" y1="30526" x2="38170" y2="4812"/>
                        <a14:foregroundMark x1="35603" y1="16241" x2="35379" y2="22857"/>
                        <a14:foregroundMark x1="41685" y1="41805" x2="41908" y2="4060"/>
                        <a14:foregroundMark x1="57199" y1="902" x2="58482" y2="7970"/>
                        <a14:foregroundMark x1="10993" y1="12932" x2="14118" y2="15489"/>
                        <a14:foregroundMark x1="93471" y1="2105" x2="99554" y2="18346"/>
                        <a14:foregroundMark x1="99554" y1="18346" x2="98661" y2="40150"/>
                        <a14:foregroundMark x1="98661" y1="40150" x2="83482" y2="46316"/>
                        <a14:foregroundMark x1="61830" y1="4662" x2="63560" y2="2105"/>
                        <a14:foregroundMark x1="58538" y1="12030" x2="58482" y2="45113"/>
                        <a14:foregroundMark x1="670" y1="88722" x2="10658" y2="98797"/>
                        <a14:foregroundMark x1="10658" y1="98797" x2="17411" y2="95188"/>
                        <a14:foregroundMark x1="17411" y1="95188" x2="17746" y2="917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251" y="1399311"/>
            <a:ext cx="7399253" cy="274581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63FFEDF-00F7-4191-9EE8-AF2C4015C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556" y="1399310"/>
            <a:ext cx="1333677" cy="1345839"/>
          </a:xfrm>
          <a:prstGeom prst="rect">
            <a:avLst/>
          </a:prstGeom>
        </p:spPr>
      </p:pic>
      <p:pic>
        <p:nvPicPr>
          <p:cNvPr id="19" name="Picture 2" descr="Mouse De Computador, Ponteiro, Cursor png transparente grátis">
            <a:extLst>
              <a:ext uri="{FF2B5EF4-FFF2-40B4-BE49-F238E27FC236}">
                <a16:creationId xmlns:a16="http://schemas.microsoft.com/office/drawing/2014/main" id="{17C4DBBD-DD2F-4E07-825D-6BB545D8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33" b="90000" l="10000" r="90000">
                        <a14:foregroundMark x1="30667" y1="8833" x2="30667" y2="8833"/>
                        <a14:foregroundMark x1="33444" y1="3333" x2="33444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200" y="2539165"/>
            <a:ext cx="182810" cy="1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1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9327114A-8F3F-4BFF-A301-BADDA98B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73" y="1165264"/>
            <a:ext cx="4350328" cy="302079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FC85FE4-3172-4DB9-80A3-34FDA183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04" y="1298987"/>
            <a:ext cx="2808462" cy="27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79848AA0-4E5B-4798-A9BE-013E4EDE9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2" b="95188" l="3237" r="98661">
                        <a14:foregroundMark x1="3237" y1="16241" x2="3237" y2="16241"/>
                        <a14:foregroundMark x1="34710" y1="6617" x2="34710" y2="6617"/>
                        <a14:foregroundMark x1="4688" y1="15038" x2="11830" y2="34286"/>
                        <a14:foregroundMark x1="11830" y1="34286" x2="11830" y2="38947"/>
                        <a14:foregroundMark x1="23661" y1="17444" x2="26786" y2="29774"/>
                        <a14:foregroundMark x1="26786" y1="29774" x2="35268" y2="41805"/>
                        <a14:foregroundMark x1="35268" y1="41805" x2="37835" y2="29474"/>
                        <a14:foregroundMark x1="37835" y1="29474" x2="37891" y2="26466"/>
                        <a14:foregroundMark x1="23103" y1="7669" x2="36217" y2="9774"/>
                        <a14:foregroundMark x1="46150" y1="5714" x2="48326" y2="39098"/>
                        <a14:foregroundMark x1="48326" y1="39098" x2="55078" y2="41203"/>
                        <a14:foregroundMark x1="55078" y1="41203" x2="55804" y2="21955"/>
                        <a14:foregroundMark x1="55804" y1="21955" x2="49275" y2="9023"/>
                        <a14:foregroundMark x1="49275" y1="9023" x2="48493" y2="8271"/>
                        <a14:foregroundMark x1="65458" y1="6617" x2="76004" y2="23158"/>
                        <a14:foregroundMark x1="76004" y1="23158" x2="71429" y2="38045"/>
                        <a14:foregroundMark x1="71429" y1="38045" x2="67355" y2="15789"/>
                        <a14:foregroundMark x1="67355" y1="15789" x2="68862" y2="7068"/>
                        <a14:foregroundMark x1="87667" y1="9474" x2="93415" y2="15338"/>
                        <a14:foregroundMark x1="93415" y1="15338" x2="90402" y2="33233"/>
                        <a14:foregroundMark x1="90402" y1="33233" x2="88225" y2="10977"/>
                        <a14:foregroundMark x1="88225" y1="10977" x2="90513" y2="25263"/>
                        <a14:foregroundMark x1="90513" y1="25263" x2="89621" y2="30977"/>
                        <a14:foregroundMark x1="9375" y1="62406" x2="13393" y2="80150"/>
                        <a14:foregroundMark x1="13393" y1="80150" x2="8371" y2="60150"/>
                        <a14:foregroundMark x1="8371" y1="60150" x2="5078" y2="74286"/>
                        <a14:foregroundMark x1="5078" y1="74286" x2="5246" y2="74436"/>
                        <a14:foregroundMark x1="21205" y1="14586" x2="21875" y2="44812"/>
                        <a14:foregroundMark x1="21875" y1="44812" x2="34040" y2="47368"/>
                        <a14:foregroundMark x1="34040" y1="47368" x2="38225" y2="30526"/>
                        <a14:foregroundMark x1="38225" y1="30526" x2="38170" y2="4812"/>
                        <a14:foregroundMark x1="35603" y1="16241" x2="35379" y2="22857"/>
                        <a14:foregroundMark x1="41685" y1="41805" x2="41908" y2="4060"/>
                        <a14:foregroundMark x1="57199" y1="902" x2="58482" y2="7970"/>
                        <a14:foregroundMark x1="10993" y1="12932" x2="14118" y2="15489"/>
                        <a14:foregroundMark x1="93471" y1="2105" x2="99554" y2="18346"/>
                        <a14:foregroundMark x1="99554" y1="18346" x2="98661" y2="40150"/>
                        <a14:foregroundMark x1="98661" y1="40150" x2="83482" y2="46316"/>
                        <a14:foregroundMark x1="61830" y1="4662" x2="63560" y2="2105"/>
                        <a14:foregroundMark x1="58538" y1="12030" x2="58482" y2="45113"/>
                        <a14:foregroundMark x1="670" y1="88722" x2="10658" y2="98797"/>
                        <a14:foregroundMark x1="10658" y1="98797" x2="17411" y2="95188"/>
                        <a14:foregroundMark x1="17411" y1="95188" x2="17746" y2="917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251" y="1399311"/>
            <a:ext cx="7399253" cy="274581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63FFEDF-00F7-4191-9EE8-AF2C4015C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556" y="1399310"/>
            <a:ext cx="1333677" cy="1345839"/>
          </a:xfrm>
          <a:prstGeom prst="rect">
            <a:avLst/>
          </a:prstGeom>
        </p:spPr>
      </p:pic>
      <p:pic>
        <p:nvPicPr>
          <p:cNvPr id="19" name="Picture 2" descr="Mouse De Computador, Ponteiro, Cursor png transparente grátis">
            <a:extLst>
              <a:ext uri="{FF2B5EF4-FFF2-40B4-BE49-F238E27FC236}">
                <a16:creationId xmlns:a16="http://schemas.microsoft.com/office/drawing/2014/main" id="{17C4DBBD-DD2F-4E07-825D-6BB545D8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33" b="90000" l="10000" r="90000">
                        <a14:foregroundMark x1="30667" y1="8833" x2="30667" y2="8833"/>
                        <a14:foregroundMark x1="33444" y1="3333" x2="33444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65" y="2562340"/>
            <a:ext cx="182810" cy="1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5D6C2A-B52B-415C-9DDD-65324865D2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2" r="1876" b="14209"/>
          <a:stretch/>
        </p:blipFill>
        <p:spPr>
          <a:xfrm>
            <a:off x="2810539" y="240584"/>
            <a:ext cx="3522921" cy="638300"/>
          </a:xfrm>
          <a:prstGeom prst="rect">
            <a:avLst/>
          </a:prstGeom>
        </p:spPr>
      </p:pic>
      <p:pic>
        <p:nvPicPr>
          <p:cNvPr id="7" name="Picture 2" descr="Mouse De Computador, Ponteiro, Cursor png transparente grátis">
            <a:extLst>
              <a:ext uri="{FF2B5EF4-FFF2-40B4-BE49-F238E27FC236}">
                <a16:creationId xmlns:a16="http://schemas.microsoft.com/office/drawing/2014/main" id="{1EDD7AE3-F91E-49CF-8690-67535E2BF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33" b="90000" l="10000" r="90000">
                        <a14:foregroundMark x1="30667" y1="8833" x2="30667" y2="8833"/>
                        <a14:foregroundMark x1="33444" y1="3333" x2="33444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770" y="757011"/>
            <a:ext cx="182810" cy="1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2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3FC5206C-1A07-4FDF-B129-A3BE51C7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83" b="98380" l="99" r="98225">
                        <a14:foregroundMark x1="0" y1="76620" x2="99" y2="92361"/>
                        <a14:foregroundMark x1="99" y1="92361" x2="7002" y2="99074"/>
                        <a14:foregroundMark x1="7002" y1="99074" x2="13215" y2="99537"/>
                        <a14:foregroundMark x1="13215" y1="99537" x2="19329" y2="98380"/>
                        <a14:foregroundMark x1="19329" y1="98380" x2="27318" y2="99537"/>
                        <a14:foregroundMark x1="27318" y1="99537" x2="34418" y2="98611"/>
                        <a14:foregroundMark x1="34418" y1="98611" x2="37179" y2="84954"/>
                        <a14:foregroundMark x1="37179" y1="84954" x2="37377" y2="16898"/>
                        <a14:foregroundMark x1="37377" y1="16898" x2="36193" y2="2778"/>
                        <a14:foregroundMark x1="36193" y1="2778" x2="12623" y2="231"/>
                        <a14:foregroundMark x1="12623" y1="231" x2="18836" y2="1389"/>
                        <a14:foregroundMark x1="18836" y1="1389" x2="25740" y2="463"/>
                        <a14:foregroundMark x1="25740" y1="463" x2="4931" y2="694"/>
                        <a14:foregroundMark x1="4931" y1="694" x2="197" y2="12731"/>
                        <a14:foregroundMark x1="197" y1="12731" x2="197" y2="77083"/>
                        <a14:foregroundMark x1="1874" y1="9491" x2="15385" y2="57407"/>
                        <a14:foregroundMark x1="6016" y1="43750" x2="13905" y2="45370"/>
                        <a14:foregroundMark x1="13905" y1="45370" x2="14004" y2="44907"/>
                        <a14:foregroundMark x1="12821" y1="28241" x2="23964" y2="30093"/>
                        <a14:foregroundMark x1="23964" y1="30093" x2="23964" y2="29861"/>
                        <a14:foregroundMark x1="15779" y1="9491" x2="19625" y2="11111"/>
                        <a14:foregroundMark x1="3254" y1="1389" x2="22189" y2="3241"/>
                        <a14:foregroundMark x1="22189" y1="3241" x2="34122" y2="2546"/>
                        <a14:foregroundMark x1="7791" y1="93056" x2="14201" y2="94213"/>
                        <a14:foregroundMark x1="14201" y1="94213" x2="23373" y2="93981"/>
                        <a14:foregroundMark x1="23373" y1="93981" x2="31164" y2="94213"/>
                        <a14:foregroundMark x1="31164" y1="94213" x2="31262" y2="93287"/>
                        <a14:foregroundMark x1="6509" y1="30093" x2="4931" y2="72917"/>
                        <a14:foregroundMark x1="4931" y1="72917" x2="5128" y2="74769"/>
                        <a14:foregroundMark x1="14990" y1="14815" x2="28698" y2="80787"/>
                        <a14:foregroundMark x1="28698" y1="80787" x2="28797" y2="82176"/>
                        <a14:foregroundMark x1="27712" y1="12500" x2="27416" y2="72454"/>
                        <a14:foregroundMark x1="27416" y1="72454" x2="27416" y2="72454"/>
                        <a14:foregroundMark x1="31755" y1="16204" x2="32150" y2="71991"/>
                        <a14:foregroundMark x1="2860" y1="30787" x2="4142" y2="86574"/>
                        <a14:foregroundMark x1="4142" y1="86574" x2="4142" y2="86574"/>
                        <a14:foregroundMark x1="15385" y1="34722" x2="21893" y2="84028"/>
                        <a14:foregroundMark x1="21893" y1="84028" x2="21893" y2="84259"/>
                        <a14:foregroundMark x1="10256" y1="39352" x2="8087" y2="98611"/>
                        <a14:foregroundMark x1="11834" y1="86574" x2="24260" y2="83565"/>
                        <a14:foregroundMark x1="43097" y1="2546" x2="43294" y2="65278"/>
                        <a14:foregroundMark x1="43294" y1="65278" x2="49803" y2="74306"/>
                        <a14:foregroundMark x1="49803" y1="74306" x2="58481" y2="71991"/>
                        <a14:foregroundMark x1="58481" y1="71991" x2="64892" y2="65741"/>
                        <a14:foregroundMark x1="64892" y1="65741" x2="65187" y2="18981"/>
                        <a14:foregroundMark x1="65187" y1="18981" x2="59172" y2="3704"/>
                        <a14:foregroundMark x1="59172" y1="3704" x2="43787" y2="2546"/>
                        <a14:foregroundMark x1="74951" y1="3472" x2="74951" y2="55787"/>
                        <a14:foregroundMark x1="74951" y1="55787" x2="76627" y2="72454"/>
                        <a14:foregroundMark x1="76627" y1="72454" x2="91420" y2="69213"/>
                        <a14:foregroundMark x1="91420" y1="69213" x2="95858" y2="49074"/>
                        <a14:foregroundMark x1="95858" y1="49074" x2="95858" y2="23148"/>
                        <a14:foregroundMark x1="95858" y1="23148" x2="90434" y2="5787"/>
                        <a14:foregroundMark x1="90434" y1="5787" x2="74852" y2="4630"/>
                        <a14:foregroundMark x1="83629" y1="15741" x2="88264" y2="60880"/>
                        <a14:foregroundMark x1="48028" y1="13194" x2="51085" y2="53935"/>
                        <a14:foregroundMark x1="58185" y1="9722" x2="59073" y2="66435"/>
                        <a14:foregroundMark x1="84320" y1="17130" x2="93294" y2="67361"/>
                        <a14:foregroundMark x1="93294" y1="67361" x2="93491" y2="71065"/>
                        <a14:foregroundMark x1="89941" y1="2315" x2="99211" y2="28241"/>
                        <a14:foregroundMark x1="99211" y1="28241" x2="98323" y2="64583"/>
                        <a14:foregroundMark x1="98323" y1="64583" x2="94477" y2="71065"/>
                        <a14:foregroundMark x1="80966" y1="12037" x2="86884" y2="13194"/>
                        <a14:foregroundMark x1="50690" y1="17361" x2="60947" y2="17593"/>
                        <a14:foregroundMark x1="80966" y1="9722" x2="79684" y2="61111"/>
                        <a14:foregroundMark x1="79684" y1="61111" x2="79882" y2="62731"/>
                        <a14:foregroundMark x1="58974" y1="2083" x2="65187" y2="9722"/>
                        <a14:foregroundMark x1="65187" y1="9722" x2="66568" y2="25926"/>
                        <a14:foregroundMark x1="8580" y1="28472" x2="18639" y2="31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460" y="1468941"/>
            <a:ext cx="6152185" cy="2621050"/>
          </a:xfrm>
          <a:prstGeom prst="rect">
            <a:avLst/>
          </a:prstGeom>
        </p:spPr>
      </p:pic>
      <p:sp>
        <p:nvSpPr>
          <p:cNvPr id="17" name="Google Shape;463;p30">
            <a:extLst>
              <a:ext uri="{FF2B5EF4-FFF2-40B4-BE49-F238E27FC236}">
                <a16:creationId xmlns:a16="http://schemas.microsoft.com/office/drawing/2014/main" id="{491FDF67-565B-47CB-A681-534325030A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83255" y="147845"/>
            <a:ext cx="6851907" cy="54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Perfil do Utilizador Com os Eventos Inscritos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2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9C7227D2-FC82-4E10-80F3-3A6EABE3D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" b="98645" l="1228" r="98605">
                        <a14:foregroundMark x1="781" y1="1657" x2="893" y2="29518"/>
                        <a14:foregroundMark x1="893" y1="29518" x2="4129" y2="46386"/>
                        <a14:foregroundMark x1="4129" y1="46386" x2="10547" y2="46988"/>
                        <a14:foregroundMark x1="10547" y1="46988" x2="16127" y2="46536"/>
                        <a14:foregroundMark x1="16127" y1="46536" x2="17578" y2="10843"/>
                        <a14:foregroundMark x1="17578" y1="10843" x2="11719" y2="1054"/>
                        <a14:foregroundMark x1="11719" y1="1054" x2="1228" y2="1506"/>
                        <a14:foregroundMark x1="20703" y1="41867" x2="21540" y2="2560"/>
                        <a14:foregroundMark x1="21540" y1="2560" x2="22935" y2="1506"/>
                        <a14:foregroundMark x1="6585" y1="74096" x2="6585" y2="74096"/>
                        <a14:foregroundMark x1="7701" y1="78916" x2="7701" y2="78916"/>
                        <a14:foregroundMark x1="6920" y1="81175" x2="6920" y2="81175"/>
                        <a14:foregroundMark x1="12388" y1="81627" x2="14732" y2="79970"/>
                        <a14:foregroundMark x1="1618" y1="98795" x2="10379" y2="98795"/>
                        <a14:foregroundMark x1="10379" y1="98795" x2="15792" y2="98645"/>
                        <a14:foregroundMark x1="15792" y1="98645" x2="16518" y2="98645"/>
                        <a14:foregroundMark x1="8538" y1="36898" x2="9152" y2="46084"/>
                        <a14:foregroundMark x1="41574" y1="4669" x2="42132" y2="42771"/>
                        <a14:foregroundMark x1="42132" y1="42771" x2="48326" y2="48645"/>
                        <a14:foregroundMark x1="48326" y1="48645" x2="54520" y2="49096"/>
                        <a14:foregroundMark x1="54520" y1="49096" x2="58538" y2="34337"/>
                        <a14:foregroundMark x1="58538" y1="34337" x2="58147" y2="15060"/>
                        <a14:foregroundMark x1="58147" y1="15060" x2="56138" y2="2108"/>
                        <a14:foregroundMark x1="56138" y1="2108" x2="41797" y2="1506"/>
                        <a14:foregroundMark x1="41183" y1="43976" x2="41295" y2="11145"/>
                        <a14:foregroundMark x1="61775" y1="3313" x2="61886" y2="40361"/>
                        <a14:foregroundMark x1="61886" y1="40361" x2="69029" y2="47741"/>
                        <a14:foregroundMark x1="69029" y1="47741" x2="75056" y2="46988"/>
                        <a14:foregroundMark x1="75056" y1="46988" x2="78906" y2="34187"/>
                        <a14:foregroundMark x1="78906" y1="34187" x2="78460" y2="15060"/>
                        <a14:foregroundMark x1="78460" y1="15060" x2="70926" y2="3163"/>
                        <a14:foregroundMark x1="70926" y1="3163" x2="63951" y2="1054"/>
                        <a14:foregroundMark x1="63951" y1="1054" x2="62165" y2="2108"/>
                        <a14:foregroundMark x1="82087" y1="3614" x2="82533" y2="39458"/>
                        <a14:foregroundMark x1="82533" y1="39458" x2="88728" y2="48946"/>
                        <a14:foregroundMark x1="88728" y1="48946" x2="94699" y2="48645"/>
                        <a14:foregroundMark x1="94699" y1="48645" x2="98996" y2="32530"/>
                        <a14:foregroundMark x1="98996" y1="32530" x2="99498" y2="14458"/>
                        <a14:foregroundMark x1="99498" y1="14458" x2="94364" y2="1958"/>
                        <a14:foregroundMark x1="94364" y1="1958" x2="82478" y2="2108"/>
                        <a14:foregroundMark x1="98158" y1="4217" x2="98605" y2="47289"/>
                        <a14:foregroundMark x1="50391" y1="27259" x2="51395" y2="32681"/>
                        <a14:foregroundMark x1="67467" y1="32530" x2="66964" y2="41416"/>
                        <a14:foregroundMark x1="90792" y1="26657" x2="93471" y2="29819"/>
                        <a14:foregroundMark x1="28739" y1="25000" x2="28683" y2="38102"/>
                        <a14:foregroundMark x1="16071" y1="48193" x2="17690" y2="46536"/>
                        <a14:foregroundMark x1="16295" y1="50000" x2="17913" y2="50452"/>
                        <a14:foregroundMark x1="17467" y1="48343" x2="18862" y2="46837"/>
                        <a14:foregroundMark x1="20480" y1="3012" x2="20703" y2="492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972" y="1352581"/>
            <a:ext cx="7673164" cy="2843182"/>
          </a:xfrm>
          <a:prstGeom prst="rect">
            <a:avLst/>
          </a:prstGeom>
        </p:spPr>
      </p:pic>
      <p:sp>
        <p:nvSpPr>
          <p:cNvPr id="19" name="Google Shape;463;p30">
            <a:extLst>
              <a:ext uri="{FF2B5EF4-FFF2-40B4-BE49-F238E27FC236}">
                <a16:creationId xmlns:a16="http://schemas.microsoft.com/office/drawing/2014/main" id="{6C92CEE8-5524-49B6-9486-EC037108B3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47535" y="288022"/>
            <a:ext cx="3689152" cy="54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Catalogo online</a:t>
            </a:r>
            <a:endParaRPr dirty="0"/>
          </a:p>
        </p:txBody>
      </p:sp>
      <p:pic>
        <p:nvPicPr>
          <p:cNvPr id="23" name="Picture 2" descr="Mouse De Computador, Ponteiro, Cursor png transparente grátis">
            <a:extLst>
              <a:ext uri="{FF2B5EF4-FFF2-40B4-BE49-F238E27FC236}">
                <a16:creationId xmlns:a16="http://schemas.microsoft.com/office/drawing/2014/main" id="{302C22C2-3787-4192-B376-52EAEF5F4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3" b="90000" l="10000" r="90000">
                        <a14:foregroundMark x1="30667" y1="8833" x2="30667" y2="8833"/>
                        <a14:foregroundMark x1="33444" y1="3333" x2="33444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623" y="2632686"/>
            <a:ext cx="182810" cy="1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F8198D6-4F3C-4271-BF24-E3AAA39B3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6" b="98485" l="915" r="98476">
                        <a14:foregroundMark x1="3963" y1="5758" x2="4268" y2="80909"/>
                        <a14:foregroundMark x1="4268" y1="80909" x2="17683" y2="98485"/>
                        <a14:foregroundMark x1="17683" y1="98485" x2="39329" y2="99697"/>
                        <a14:foregroundMark x1="39329" y1="99697" x2="86585" y2="98485"/>
                        <a14:foregroundMark x1="86585" y1="98485" x2="97561" y2="80303"/>
                        <a14:foregroundMark x1="97561" y1="80303" x2="96341" y2="12727"/>
                        <a14:foregroundMark x1="96341" y1="12727" x2="79268" y2="3333"/>
                        <a14:foregroundMark x1="79268" y1="3333" x2="7012" y2="3939"/>
                        <a14:foregroundMark x1="22866" y1="23636" x2="29268" y2="67273"/>
                        <a14:foregroundMark x1="29268" y1="67273" x2="29268" y2="67273"/>
                        <a14:foregroundMark x1="56098" y1="18788" x2="57317" y2="83030"/>
                        <a14:foregroundMark x1="57317" y1="83030" x2="57317" y2="83030"/>
                        <a14:foregroundMark x1="61280" y1="85152" x2="40549" y2="80303"/>
                        <a14:foregroundMark x1="40549" y1="80303" x2="56098" y2="45758"/>
                        <a14:foregroundMark x1="56098" y1="45758" x2="28963" y2="34848"/>
                        <a14:foregroundMark x1="28963" y1="34848" x2="54878" y2="29091"/>
                        <a14:foregroundMark x1="54878" y1="29091" x2="54878" y2="29091"/>
                        <a14:foregroundMark x1="65549" y1="15758" x2="68598" y2="41515"/>
                        <a14:foregroundMark x1="68598" y1="41515" x2="79878" y2="69091"/>
                        <a14:foregroundMark x1="79878" y1="69091" x2="80488" y2="59394"/>
                        <a14:foregroundMark x1="75610" y1="16667" x2="57317" y2="33939"/>
                        <a14:foregroundMark x1="57317" y1="33939" x2="75000" y2="9697"/>
                        <a14:foregroundMark x1="30488" y1="16970" x2="21341" y2="32727"/>
                        <a14:foregroundMark x1="21341" y1="32727" x2="63720" y2="17576"/>
                        <a14:foregroundMark x1="45427" y1="14545" x2="63415" y2="6667"/>
                        <a14:foregroundMark x1="63415" y1="6667" x2="18293" y2="5152"/>
                        <a14:foregroundMark x1="18293" y1="5152" x2="18293" y2="5152"/>
                        <a14:foregroundMark x1="65244" y1="13636" x2="34146" y2="16667"/>
                        <a14:foregroundMark x1="34146" y1="16667" x2="79268" y2="10909"/>
                        <a14:foregroundMark x1="76220" y1="9091" x2="10061" y2="28182"/>
                        <a14:foregroundMark x1="10061" y1="28182" x2="16463" y2="61515"/>
                        <a14:foregroundMark x1="16463" y1="61515" x2="40549" y2="56970"/>
                        <a14:foregroundMark x1="40549" y1="56970" x2="67073" y2="65152"/>
                        <a14:foregroundMark x1="67073" y1="65152" x2="79268" y2="50000"/>
                        <a14:foregroundMark x1="79268" y1="50000" x2="67378" y2="34545"/>
                        <a14:foregroundMark x1="67378" y1="34545" x2="56707" y2="67273"/>
                        <a14:foregroundMark x1="56707" y1="67273" x2="67683" y2="86667"/>
                        <a14:foregroundMark x1="67683" y1="86667" x2="12805" y2="69394"/>
                        <a14:foregroundMark x1="43293" y1="68182" x2="28049" y2="65758"/>
                        <a14:foregroundMark x1="28049" y1="65758" x2="38415" y2="50000"/>
                        <a14:foregroundMark x1="38415" y1="50000" x2="53354" y2="40303"/>
                        <a14:foregroundMark x1="42378" y1="48182" x2="57622" y2="48788"/>
                        <a14:foregroundMark x1="32622" y1="47273" x2="32622" y2="47273"/>
                        <a14:foregroundMark x1="14939" y1="44545" x2="14939" y2="44545"/>
                        <a14:foregroundMark x1="18902" y1="30606" x2="25610" y2="48182"/>
                        <a14:foregroundMark x1="44817" y1="40909" x2="22866" y2="48182"/>
                        <a14:foregroundMark x1="9146" y1="18788" x2="12195" y2="78485"/>
                        <a14:foregroundMark x1="12195" y1="78485" x2="12195" y2="78182"/>
                        <a14:foregroundMark x1="8841" y1="66061" x2="59756" y2="71818"/>
                        <a14:foregroundMark x1="59756" y1="71818" x2="60671" y2="71515"/>
                        <a14:foregroundMark x1="14024" y1="79697" x2="66463" y2="84242"/>
                        <a14:foregroundMark x1="27134" y1="88788" x2="79268" y2="78485"/>
                        <a14:foregroundMark x1="84451" y1="84242" x2="79268" y2="24242"/>
                        <a14:foregroundMark x1="89939" y1="73333" x2="82622" y2="10000"/>
                        <a14:foregroundMark x1="94512" y1="80606" x2="91768" y2="20606"/>
                        <a14:foregroundMark x1="78963" y1="19697" x2="84756" y2="70000"/>
                        <a14:foregroundMark x1="82622" y1="3636" x2="95732" y2="12727"/>
                        <a14:foregroundMark x1="95732" y1="12727" x2="97866" y2="64242"/>
                        <a14:foregroundMark x1="97866" y1="64242" x2="92683" y2="92121"/>
                        <a14:foregroundMark x1="92683" y1="92121" x2="34146" y2="94848"/>
                        <a14:foregroundMark x1="2744" y1="91515" x2="47866" y2="99394"/>
                        <a14:foregroundMark x1="47866" y1="99394" x2="94207" y2="93939"/>
                        <a14:foregroundMark x1="94207" y1="93939" x2="96646" y2="77879"/>
                        <a14:foregroundMark x1="4268" y1="11212" x2="5183" y2="96970"/>
                        <a14:foregroundMark x1="2744" y1="80000" x2="9451" y2="96061"/>
                        <a14:foregroundMark x1="9451" y1="96061" x2="17378" y2="98485"/>
                        <a14:foregroundMark x1="96646" y1="82727" x2="90854" y2="97273"/>
                        <a14:foregroundMark x1="90854" y1="97273" x2="85061" y2="98182"/>
                        <a14:foregroundMark x1="82927" y1="3030" x2="96951" y2="12424"/>
                        <a14:foregroundMark x1="96951" y1="12424" x2="98780" y2="15455"/>
                        <a14:foregroundMark x1="84451" y1="2727" x2="96951" y2="12424"/>
                        <a14:foregroundMark x1="96951" y1="12424" x2="97256" y2="14848"/>
                        <a14:foregroundMark x1="86280" y1="2727" x2="98171" y2="12424"/>
                        <a14:foregroundMark x1="98171" y1="12424" x2="98476" y2="13636"/>
                        <a14:foregroundMark x1="87500" y1="3939" x2="98476" y2="12121"/>
                        <a14:foregroundMark x1="915" y1="34242" x2="3354" y2="9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6835" y="1352581"/>
            <a:ext cx="1399069" cy="1407600"/>
          </a:xfrm>
          <a:prstGeom prst="rect">
            <a:avLst/>
          </a:prstGeom>
        </p:spPr>
      </p:pic>
      <p:pic>
        <p:nvPicPr>
          <p:cNvPr id="22" name="Picture 2" descr="Mouse De Computador, Ponteiro, Cursor png transparente grátis">
            <a:extLst>
              <a:ext uri="{FF2B5EF4-FFF2-40B4-BE49-F238E27FC236}">
                <a16:creationId xmlns:a16="http://schemas.microsoft.com/office/drawing/2014/main" id="{B7040BF2-3B07-43E2-8875-8C19A529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3" b="90000" l="10000" r="90000">
                        <a14:foregroundMark x1="30667" y1="8833" x2="30667" y2="8833"/>
                        <a14:foregroundMark x1="33444" y1="3333" x2="33444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605" y="2539165"/>
            <a:ext cx="182810" cy="1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28365A5-5FC0-4230-A3A0-36B206C9DD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75" t="7618" r="1380" b="4295"/>
          <a:stretch/>
        </p:blipFill>
        <p:spPr>
          <a:xfrm>
            <a:off x="2707758" y="125485"/>
            <a:ext cx="4146698" cy="822252"/>
          </a:xfrm>
          <a:prstGeom prst="rect">
            <a:avLst/>
          </a:prstGeom>
        </p:spPr>
      </p:pic>
      <p:pic>
        <p:nvPicPr>
          <p:cNvPr id="26" name="Picture 2" descr="Mouse De Computador, Ponteiro, Cursor png transparente grátis">
            <a:extLst>
              <a:ext uri="{FF2B5EF4-FFF2-40B4-BE49-F238E27FC236}">
                <a16:creationId xmlns:a16="http://schemas.microsoft.com/office/drawing/2014/main" id="{1C0BF851-0B86-49C3-8617-C2EDCB29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3" b="90000" l="10000" r="90000">
                        <a14:foregroundMark x1="30667" y1="8833" x2="30667" y2="8833"/>
                        <a14:foregroundMark x1="33444" y1="3333" x2="33444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59" y="768690"/>
            <a:ext cx="182810" cy="1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5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3;p30">
            <a:extLst>
              <a:ext uri="{FF2B5EF4-FFF2-40B4-BE49-F238E27FC236}">
                <a16:creationId xmlns:a16="http://schemas.microsoft.com/office/drawing/2014/main" id="{D6E732A9-A465-4672-8DE1-A62AD265AC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36642" y="153343"/>
            <a:ext cx="4070716" cy="54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Histórico de Compras</a:t>
            </a:r>
            <a:endParaRPr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843E80C-EFE9-441A-A6F9-3D686489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34" b="96988" l="4508" r="96828">
                        <a14:foregroundMark x1="2337" y1="5422" x2="9015" y2="82530"/>
                        <a14:foregroundMark x1="9015" y1="82530" x2="24207" y2="91566"/>
                        <a14:foregroundMark x1="24207" y1="91566" x2="39065" y2="59639"/>
                        <a14:foregroundMark x1="39065" y1="59639" x2="14524" y2="25301"/>
                        <a14:foregroundMark x1="18197" y1="17470" x2="11018" y2="33133"/>
                        <a14:foregroundMark x1="11018" y1="33133" x2="4841" y2="62349"/>
                        <a14:foregroundMark x1="4841" y1="62349" x2="5342" y2="68072"/>
                        <a14:foregroundMark x1="5008" y1="8434" x2="17529" y2="8434"/>
                        <a14:foregroundMark x1="17529" y1="8434" x2="39733" y2="21386"/>
                        <a14:foregroundMark x1="39733" y1="21386" x2="43406" y2="27711"/>
                        <a14:foregroundMark x1="22204" y1="29518" x2="37730" y2="28012"/>
                        <a14:foregroundMark x1="37730" y1="28012" x2="37896" y2="28012"/>
                        <a14:foregroundMark x1="3840" y1="96988" x2="29716" y2="96687"/>
                        <a14:foregroundMark x1="29716" y1="96687" x2="43239" y2="97289"/>
                        <a14:foregroundMark x1="54758" y1="6928" x2="82304" y2="4819"/>
                        <a14:foregroundMark x1="82304" y1="4819" x2="93823" y2="7530"/>
                        <a14:foregroundMark x1="93823" y1="7530" x2="98831" y2="25602"/>
                        <a14:foregroundMark x1="98831" y1="25602" x2="99499" y2="70783"/>
                        <a14:foregroundMark x1="99499" y1="70783" x2="95492" y2="86446"/>
                        <a14:foregroundMark x1="95492" y1="86446" x2="87479" y2="96687"/>
                        <a14:foregroundMark x1="87479" y1="96687" x2="72621" y2="95181"/>
                        <a14:foregroundMark x1="72621" y1="95181" x2="62771" y2="51205"/>
                        <a14:foregroundMark x1="62771" y1="51205" x2="66778" y2="18373"/>
                        <a14:foregroundMark x1="66778" y1="18373" x2="75793" y2="11145"/>
                        <a14:foregroundMark x1="79466" y1="15964" x2="77963" y2="77410"/>
                        <a14:foregroundMark x1="77963" y1="77410" x2="78130" y2="77711"/>
                        <a14:foregroundMark x1="58264" y1="12952" x2="59432" y2="93072"/>
                        <a14:foregroundMark x1="85810" y1="12952" x2="88314" y2="78012"/>
                        <a14:foregroundMark x1="90651" y1="21988" x2="94491" y2="84036"/>
                        <a14:foregroundMark x1="95993" y1="27108" x2="96828" y2="689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262" y="1415799"/>
            <a:ext cx="4171174" cy="231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0781"/>
      </p:ext>
    </p:extLst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146</Words>
  <Application>Microsoft Office PowerPoint</Application>
  <PresentationFormat>Apresentação no Ecrã (16:9)</PresentationFormat>
  <Paragraphs>22</Paragraphs>
  <Slides>11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Open Sans</vt:lpstr>
      <vt:lpstr>Arial</vt:lpstr>
      <vt:lpstr>Josefin Sans</vt:lpstr>
      <vt:lpstr>Aquatic and Physical Therapy Center by Slidesgo</vt:lpstr>
      <vt:lpstr>Apresentação do PowerPoint</vt:lpstr>
      <vt:lpstr>Go&amp;EXE - 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 Freitas</dc:creator>
  <cp:lastModifiedBy>Rafa Freitas</cp:lastModifiedBy>
  <cp:revision>2</cp:revision>
  <dcterms:modified xsi:type="dcterms:W3CDTF">2021-12-12T16:06:10Z</dcterms:modified>
</cp:coreProperties>
</file>