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0" r:id="rId5"/>
    <p:sldId id="271" r:id="rId6"/>
    <p:sldId id="270" r:id="rId7"/>
    <p:sldId id="269" r:id="rId8"/>
    <p:sldId id="265" r:id="rId9"/>
    <p:sldId id="267" r:id="rId10"/>
    <p:sldId id="268" r:id="rId11"/>
    <p:sldId id="266" r:id="rId1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>
            <a:extLst>
              <a:ext uri="{FF2B5EF4-FFF2-40B4-BE49-F238E27FC236}">
                <a16:creationId xmlns:a16="http://schemas.microsoft.com/office/drawing/2014/main" id="{1783102A-A95D-4B1E-A9F6-88379D900D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7384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2485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A73E67A-C3FA-479E-9969-EEAB5896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BF0D3-10B5-4A5F-8CF4-05AF229C0C71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FB2C05E-E100-4C41-9FAF-AAFA9149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856FC23-C781-4A76-8A44-6DC8FB5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CBDBC-4D9A-48BF-9E4A-434723DBE3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7787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8EE3F3-30D3-4698-9266-AE3E1A8B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4506-8B79-4D2D-8EA9-63EE0C55FF94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2753A-A133-457F-B693-C945E2AA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EA48A-8EBC-4C74-B688-186868C2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28E0D-A570-4C99-B7DE-61E45EF22C2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67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155DA-12EA-4AED-871F-ADDA0B7B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6B955-41A8-4752-9E7F-3B25540E3FDD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BB823-DA58-4588-9055-CB8CB60F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2FCB22-88A3-403B-8ADB-43724A91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FA9F2-31E7-435D-BDB8-CD8E79CFA5E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40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4F795-2D44-41EB-AE75-A937B449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2921F-BFC1-4857-8DA1-B4A4E37C97FE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C8592-EE41-435A-9EB1-ED852592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CDE5F-6E84-4B70-89ED-5156C60E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4B1CB-F57E-425E-9B77-CF2C7BD485F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274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EAECF-9531-455B-AC41-77EF48CD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6F50-625B-4835-86F8-303ECE6465A2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3ABB-BB6A-473A-A556-381536D4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BE06E-29DD-4320-B5DA-E1E9598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9175F-5FEF-4999-9924-FD800DA9A03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330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7F54F33-79D6-444E-9EB7-4008AD8A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4C1C9-B3EE-40FD-A0A9-7D70338CD257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4409CD2-6CD4-4930-8B27-7D9130BC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58352F5-97F9-4013-A69C-813CF804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9E3AC-4C70-44B6-8BB0-B43A488BCD9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2ACB0C29-F5C4-4C23-9F93-11084C8E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A87D-920D-47C6-9873-74492A786E05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AC66F4D7-455A-4313-829C-CC30D044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00090AC5-7F2A-4F0B-9992-06CB4ED6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9079E-DEB5-43E8-AF16-A9178D4CE01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535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C5C277B8-9945-414E-BB7C-C75553B6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4681A-5884-465C-8E46-2F1CE941719B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8D91269-4F23-4EDC-835E-57B420F3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2953B0B1-E8C9-45E1-900B-CB63E590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BA110-3B5C-4CA2-AE57-B89668BBEA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4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4EE815D-61D7-407D-A983-A1A80B65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1BF53-9429-49B2-862E-0629C175A8B2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6D3D1F79-C947-4CB4-98F5-D84D0B23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8027075C-6AEE-4D96-BF21-57A4EE63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8372C-9B92-4893-8BD1-FACFB5D920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053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D29C2BA-42E7-49D4-B82F-86E601BE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0AD9B-D81D-4609-BED9-69C94E36DFD6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BA8808D-39C7-4DAD-AE68-07F010E5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6679540-A280-4738-BAFA-B867BA7D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3E8B3-D0B0-4831-8D44-32256A45E47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268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89B287B-CC61-4432-9CF5-0986FB66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7A4C1-F06C-4917-AF72-9E9AFB8C6F17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C29B7BC-E505-4EAD-9625-CC294CE5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0382C32-1094-407B-AB1E-8EB1BCFB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9507F-F3A9-4126-88BD-A7D034F14AA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133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7">
            <a:extLst>
              <a:ext uri="{FF2B5EF4-FFF2-40B4-BE49-F238E27FC236}">
                <a16:creationId xmlns:a16="http://schemas.microsoft.com/office/drawing/2014/main" id="{771D1946-9CA6-4AAB-8CC8-6D03D892669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ço Reservado para Título 1">
            <a:extLst>
              <a:ext uri="{FF2B5EF4-FFF2-40B4-BE49-F238E27FC236}">
                <a16:creationId xmlns:a16="http://schemas.microsoft.com/office/drawing/2014/main" id="{2CD6B20E-0E8A-4633-8343-98BB95C7D6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8" name="Espaço Reservado para Texto 2">
            <a:extLst>
              <a:ext uri="{FF2B5EF4-FFF2-40B4-BE49-F238E27FC236}">
                <a16:creationId xmlns:a16="http://schemas.microsoft.com/office/drawing/2014/main" id="{EBC3E238-438B-4DA0-B34D-F5E3CFA017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995706-2223-46E5-A748-FACE1835B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406D85-B837-4F76-AE56-D725E4BC83CF}" type="datetimeFigureOut">
              <a:rPr lang="pt-BR" altLang="pt-BR"/>
              <a:pPr>
                <a:defRPr/>
              </a:pPr>
              <a:t>21/08/2020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46708-88EA-4FCB-B696-2002E794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169C6-EEB0-48F9-BEBD-C38F88A88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EB1A58-5E94-4D9F-9151-6F5209A8206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F9551218-BD8C-4AF5-93F7-020ADD693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26988"/>
            <a:ext cx="7772400" cy="1470026"/>
          </a:xfrm>
        </p:spPr>
        <p:txBody>
          <a:bodyPr/>
          <a:lstStyle/>
          <a:p>
            <a:pPr eaLnBrk="1" hangingPunct="1"/>
            <a:r>
              <a:rPr lang="pt-BR" altLang="pt-BR" b="1" dirty="0" err="1"/>
              <a:t>Helpulse</a:t>
            </a:r>
            <a:endParaRPr lang="pt-BR" altLang="pt-BR" b="1" dirty="0"/>
          </a:p>
        </p:txBody>
      </p:sp>
      <p:sp>
        <p:nvSpPr>
          <p:cNvPr id="3075" name="Subtítulo 2">
            <a:extLst>
              <a:ext uri="{FF2B5EF4-FFF2-40B4-BE49-F238E27FC236}">
                <a16:creationId xmlns:a16="http://schemas.microsoft.com/office/drawing/2014/main" id="{30368E53-C07C-4CDA-B5A4-A30A6F40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57790"/>
            <a:ext cx="6400800" cy="12477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altLang="pt-BR">
                <a:solidFill>
                  <a:srgbClr val="898989"/>
                </a:solidFill>
              </a:rPr>
              <a:t>Curso Técnico Integrado em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2A685-317E-417D-AC8F-A3564BD9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24E3F18-D5CE-4E87-8A2E-D113B6E68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2567"/>
            <a:ext cx="8229600" cy="4121229"/>
          </a:xfrm>
        </p:spPr>
      </p:pic>
    </p:spTree>
    <p:extLst>
      <p:ext uri="{BB962C8B-B14F-4D97-AF65-F5344CB8AC3E}">
        <p14:creationId xmlns:p14="http://schemas.microsoft.com/office/powerpoint/2010/main" val="278574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DD259-73FF-43A1-B946-A6CD549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04523-EE90-45B3-970A-8EFC9041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Soluções</a:t>
            </a:r>
          </a:p>
          <a:p>
            <a:endParaRPr lang="pt-BR" dirty="0"/>
          </a:p>
          <a:p>
            <a:r>
              <a:rPr lang="pt-BR" dirty="0"/>
              <a:t>Dificuldades</a:t>
            </a:r>
          </a:p>
        </p:txBody>
      </p:sp>
      <p:pic>
        <p:nvPicPr>
          <p:cNvPr id="7" name="Espaço Reservado para Conteúdo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0C62C85E-9B97-45E8-8311-5EFD6E78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725144"/>
            <a:ext cx="1662335" cy="11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>
            <a:extLst>
              <a:ext uri="{FF2B5EF4-FFF2-40B4-BE49-F238E27FC236}">
                <a16:creationId xmlns:a16="http://schemas.microsoft.com/office/drawing/2014/main" id="{98E754CE-3096-4747-9D42-2ECCC044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 dirty="0"/>
              <a:t>Integrantes</a:t>
            </a:r>
          </a:p>
        </p:txBody>
      </p:sp>
      <p:sp>
        <p:nvSpPr>
          <p:cNvPr id="4099" name="Content Placeholder 6">
            <a:extLst>
              <a:ext uri="{FF2B5EF4-FFF2-40B4-BE49-F238E27FC236}">
                <a16:creationId xmlns:a16="http://schemas.microsoft.com/office/drawing/2014/main" id="{71EAADF7-A91F-4487-9BB5-6CCCE1C2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25" y="2032031"/>
            <a:ext cx="8229600" cy="3419824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pt-BR" altLang="pt-BR" b="1" dirty="0"/>
              <a:t>Davi Silva </a:t>
            </a:r>
            <a:r>
              <a:rPr lang="pt-BR" altLang="pt-BR" b="1" dirty="0" err="1"/>
              <a:t>Zanlorensi</a:t>
            </a:r>
            <a:r>
              <a:rPr lang="pt-BR" altLang="pt-BR" b="1" dirty="0"/>
              <a:t>; Eduardo Amaral Rodrigues Lima; Felipe Bernardo da Luz; Giovane </a:t>
            </a:r>
            <a:r>
              <a:rPr lang="pt-BR" altLang="pt-BR" b="1" dirty="0" err="1"/>
              <a:t>Stopinski</a:t>
            </a:r>
            <a:r>
              <a:rPr lang="pt-BR" altLang="pt-BR" b="1" dirty="0"/>
              <a:t> </a:t>
            </a:r>
            <a:r>
              <a:rPr lang="pt-BR" altLang="pt-BR" b="1" dirty="0" err="1"/>
              <a:t>Goncalves</a:t>
            </a:r>
            <a:r>
              <a:rPr lang="pt-BR" altLang="pt-BR" b="1" dirty="0"/>
              <a:t>; Lucas da Silva Vargas;  Tiago de Pauli Alcântara.</a:t>
            </a:r>
          </a:p>
          <a:p>
            <a:pPr algn="ctr" eaLnBrk="1" hangingPunct="1">
              <a:spcBef>
                <a:spcPct val="50000"/>
              </a:spcBef>
            </a:pPr>
            <a:r>
              <a:rPr lang="pt-BR" altLang="pt-BR" b="1" dirty="0"/>
              <a:t>Orientador: Fábio Garcez </a:t>
            </a:r>
            <a:r>
              <a:rPr lang="pt-BR" altLang="pt-BR" b="1" dirty="0" err="1"/>
              <a:t>Bettio</a:t>
            </a:r>
            <a:r>
              <a:rPr lang="pt-BR" altLang="pt-BR" b="1" dirty="0"/>
              <a:t> e Marcelo </a:t>
            </a:r>
            <a:r>
              <a:rPr lang="pt-BR" altLang="pt-BR" b="1" dirty="0" err="1"/>
              <a:t>Gasparin</a:t>
            </a:r>
            <a:endParaRPr lang="pt-BR" altLang="pt-B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CF823-B724-45CD-A530-16DBB433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Módulo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80D184-14BD-435F-B68C-8A5230AA68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303" t="23732" r="17726" b="29464"/>
          <a:stretch/>
        </p:blipFill>
        <p:spPr>
          <a:xfrm>
            <a:off x="683568" y="1988840"/>
            <a:ext cx="3653892" cy="3456384"/>
          </a:xfrm>
          <a:noFill/>
        </p:spPr>
      </p:pic>
      <p:pic>
        <p:nvPicPr>
          <p:cNvPr id="6" name="Espaço Reservado para Conteúdo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5AA78C6A-D29F-44F4-8088-D98A294BD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92896"/>
            <a:ext cx="4038600" cy="2673995"/>
          </a:xfrm>
          <a:prstGeom prst="rect">
            <a:avLst/>
          </a:prstGeom>
        </p:spPr>
      </p:pic>
      <p:pic>
        <p:nvPicPr>
          <p:cNvPr id="9" name="Espaço Reservado para Conteúdo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CDC90B72-02E3-4DD0-8A43-4D9712749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4222" r="28681" b="39228"/>
          <a:stretch/>
        </p:blipFill>
        <p:spPr bwMode="auto">
          <a:xfrm>
            <a:off x="1979712" y="3573016"/>
            <a:ext cx="1080120" cy="87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57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>
            <a:extLst>
              <a:ext uri="{FF2B5EF4-FFF2-40B4-BE49-F238E27FC236}">
                <a16:creationId xmlns:a16="http://schemas.microsoft.com/office/drawing/2014/main" id="{F046204C-9ADD-4950-A8B3-660F9CE2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 dirty="0"/>
              <a:t>Problemática </a:t>
            </a:r>
            <a:endParaRPr lang="en-US" altLang="pt-BR" b="1" dirty="0"/>
          </a:p>
        </p:txBody>
      </p:sp>
      <p:sp>
        <p:nvSpPr>
          <p:cNvPr id="5123" name="Content Placeholder 6">
            <a:extLst>
              <a:ext uri="{FF2B5EF4-FFF2-40B4-BE49-F238E27FC236}">
                <a16:creationId xmlns:a16="http://schemas.microsoft.com/office/drawing/2014/main" id="{AC20CBA5-D69C-465C-A242-D401C3D3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3802"/>
            <a:ext cx="8229600" cy="2510489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pt-BR" altLang="pt-BR" dirty="0"/>
              <a:t>Alta demanda de mobilidade.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Alta taxa de acidentes. 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Demora no socorro. </a:t>
            </a:r>
          </a:p>
          <a:p>
            <a:pPr eaLnBrk="1" hangingPunct="1"/>
            <a:endParaRPr lang="en-US" altLang="pt-BR" dirty="0"/>
          </a:p>
        </p:txBody>
      </p:sp>
      <p:pic>
        <p:nvPicPr>
          <p:cNvPr id="2" name="Espaço Reservado para Conteúdo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131D42D6-D3E7-4DFE-B48D-6CBF910B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725144"/>
            <a:ext cx="1662335" cy="11006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43EEA-4AEE-44CB-A30B-6900077D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Alta taxa de acidentes</a:t>
            </a:r>
            <a:endParaRPr lang="pt-BR" dirty="0"/>
          </a:p>
        </p:txBody>
      </p:sp>
      <p:pic>
        <p:nvPicPr>
          <p:cNvPr id="2052" name="Picture 4" descr="Estudos e dados estatísticos apontam aumento do número de vítimas ...">
            <a:extLst>
              <a:ext uri="{FF2B5EF4-FFF2-40B4-BE49-F238E27FC236}">
                <a16:creationId xmlns:a16="http://schemas.microsoft.com/office/drawing/2014/main" id="{C7DF7832-0224-4050-9C3D-883EA89719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49" y="1600200"/>
            <a:ext cx="46139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D87A6-0BAB-4504-AC85-C3D1A297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Alta taxa de acidentes</a:t>
            </a:r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6135D3-8FFB-48B4-9C13-E96333A24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63" y="1600200"/>
            <a:ext cx="4302234" cy="27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úde - Posição de Rondônia no ranking nacional de mortes por ...">
            <a:extLst>
              <a:ext uri="{FF2B5EF4-FFF2-40B4-BE49-F238E27FC236}">
                <a16:creationId xmlns:a16="http://schemas.microsoft.com/office/drawing/2014/main" id="{49E57A92-534B-45A2-BF4B-B6D0BA5B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03" y="2276872"/>
            <a:ext cx="389992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045A8E7-285C-4DD5-8070-D0979CC1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59" y="3573016"/>
            <a:ext cx="4643375" cy="283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4B75-0752-4C45-AC5E-E4766007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Demora no socorro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A56FDBF-5853-46B4-A75E-A7A996FC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468" y="1686415"/>
            <a:ext cx="7259063" cy="4353533"/>
          </a:xfrm>
        </p:spPr>
      </p:pic>
    </p:spTree>
    <p:extLst>
      <p:ext uri="{BB962C8B-B14F-4D97-AF65-F5344CB8AC3E}">
        <p14:creationId xmlns:p14="http://schemas.microsoft.com/office/powerpoint/2010/main" val="416756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705EF-437D-490F-8080-F55F1367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367C3-91EB-469F-8348-54A09B04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  <a:p>
            <a:endParaRPr lang="pt-BR" dirty="0"/>
          </a:p>
          <a:p>
            <a:r>
              <a:rPr lang="pt-BR" dirty="0"/>
              <a:t>Como funciona?</a:t>
            </a:r>
          </a:p>
          <a:p>
            <a:endParaRPr lang="pt-BR" dirty="0"/>
          </a:p>
        </p:txBody>
      </p:sp>
      <p:pic>
        <p:nvPicPr>
          <p:cNvPr id="4" name="Espaço Reservado para Conteúdo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76550284-A750-46B0-B2E8-AD01A8D1B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725144"/>
            <a:ext cx="1662335" cy="11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FF830-A03F-4097-A0EB-83EB688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Trânsito de dados</a:t>
            </a:r>
          </a:p>
        </p:txBody>
      </p:sp>
      <p:pic>
        <p:nvPicPr>
          <p:cNvPr id="8" name="Espaço Reservado para Conteúdo 7" descr="Texto preto sobre fundo branco&#10;&#10;Descrição gerada automaticamente">
            <a:extLst>
              <a:ext uri="{FF2B5EF4-FFF2-40B4-BE49-F238E27FC236}">
                <a16:creationId xmlns:a16="http://schemas.microsoft.com/office/drawing/2014/main" id="{F5736E34-8FE7-4A05-877A-63F58D985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6" y="2132856"/>
            <a:ext cx="8013274" cy="2878091"/>
          </a:xfrm>
        </p:spPr>
      </p:pic>
    </p:spTree>
    <p:extLst>
      <p:ext uri="{BB962C8B-B14F-4D97-AF65-F5344CB8AC3E}">
        <p14:creationId xmlns:p14="http://schemas.microsoft.com/office/powerpoint/2010/main" val="436588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</Words>
  <Application>Microsoft Office PowerPoint</Application>
  <PresentationFormat>Apresentação na tela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Tema do Office</vt:lpstr>
      <vt:lpstr>Helpulse</vt:lpstr>
      <vt:lpstr>Integrantes</vt:lpstr>
      <vt:lpstr>Módulo</vt:lpstr>
      <vt:lpstr>Problemática </vt:lpstr>
      <vt:lpstr>Alta taxa de acidentes</vt:lpstr>
      <vt:lpstr>Alta taxa de acidentes</vt:lpstr>
      <vt:lpstr>Demora no socorro</vt:lpstr>
      <vt:lpstr>O Projeto</vt:lpstr>
      <vt:lpstr>Trânsito de dados</vt:lpstr>
      <vt:lpstr>Estrutura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Helpulse</dc:title>
  <dc:creator>Davi Silva Zanlorensi</dc:creator>
  <cp:lastModifiedBy>Davi Silva Zanlorensi</cp:lastModifiedBy>
  <cp:revision>1</cp:revision>
  <dcterms:created xsi:type="dcterms:W3CDTF">2020-08-22T00:50:22Z</dcterms:created>
  <dcterms:modified xsi:type="dcterms:W3CDTF">2020-08-22T00:53:39Z</dcterms:modified>
</cp:coreProperties>
</file>