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gif" ContentType="image/gif"/>
  <Override PartName="/ppt/media/image6.jpeg" ContentType="image/jpe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2601A5-5769-4FB3-B982-8EEBF74C24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6F2E14-CC78-417B-B716-DA487BBC00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293654-331A-493A-9E22-6892F7C3C3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6B688C-0AF6-4996-B6ED-444A496A12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8BBE8D-A280-420A-88A8-4EC4E5CC14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BC460D-05A1-4A82-B3DC-0D29A1C7B6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420B9E-BECB-4994-9188-C11C7A8D00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98F303-06E8-4A09-A4F1-84580C2C33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64A8E8-6E2B-4E73-80DA-B36CDBA57A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4587C7-B167-467A-89E7-1E21BC0AA7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514EFB-2E89-4619-9827-C22C3EB5F0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CED54-E8D6-4C19-BEA4-3CDB02228D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F828BC-198F-4085-97B1-B0BF9E8D58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371305-2F53-4BA6-8E8C-8E6E27C10F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C6349D-844F-4709-B6C7-E3385AC160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96D909-A4DB-4B8A-8CAA-A33785D11F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C716D9-24D7-47BE-ACEC-C5504F1D34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D95D81-8DAF-4444-B63F-D3BBF18D63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878D4C-CFE1-4AA4-A292-FF3A3EAB7A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76D0A3-B71F-4C81-8380-B94A3BB8D6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AFA4A0-443D-4B7C-A522-5031D03403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558CC2-13D1-44D7-B524-AC37142B55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454EAD-F054-4841-ABD0-B41D10577F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4B480D-3D8C-49BD-8AD9-5AB879CF0A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5FE8F4-A000-4DFA-A9B1-CFFC289904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3B0F0B-2554-46EA-A2C2-8BE153250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3EC162-9076-4298-8A4C-803C4C2FD6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E71E1D-8218-433C-A260-0B50598596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74C5EF-C002-45D7-B369-75DA5D3C89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CF19C7-6B47-4914-A2BB-69C97B4FB8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C96BF7-E462-4989-9571-9B00C61B60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CC4E42-75C6-4D5F-83F3-F8410027E0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FE13A86-EB10-49B4-8C04-479D189931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05C2A4-6B01-44A7-BF6F-C9659D21A9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01CEB7B-B19E-4EFC-A1BA-359EE5D225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7A36E2-2E9F-4420-8BBA-5AC05DB4C5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FC448BE-4C64-46B7-BE43-E20DCF88F4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420F5A-D932-47FC-8832-770564015F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CA3856-9079-4A32-B7EE-67446DF436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5AAE41-6F62-41B9-9C77-7E966A5F92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6C1518-BFB0-4521-AEFA-76DBA503C4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502B94-EB5C-4282-A53B-9F9C97BA5B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4E6660-09AD-46DD-96BB-08F46DDF24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B0F74-5AEF-447C-9B47-1DC69E3398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73EE1C-6122-4A06-93CD-2BEC8B4BD8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302411-D653-43E7-A0D2-D6D519B12E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545DF-2263-47C2-A60C-22A1C3C12D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E61F0F-EDB8-4F2C-A659-E6BE668C2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632E36B-289D-48F2-BE7B-9A03AFA67AC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62E9A80A-C574-4FB6-8F7E-E0BB67D53FE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D76C7794-D3F2-45AA-8553-A1BFF154F53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5C69DB82-3A0F-4D8E-B8F1-4AEFD29295C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13608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Domain Name System – Sistema de Nomes de Dominios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"Traduz" os endereços (IP) para endereços de URL e vice-versa = Simplicidade e facilidade para o usuário.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2057400" y="756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DNS                      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 rot="21594600">
            <a:off x="3430080" y="3507120"/>
            <a:ext cx="2738520" cy="1748520"/>
          </a:xfrm>
          <a:prstGeom prst="rect">
            <a:avLst/>
          </a:prstGeom>
          <a:ln w="18000">
            <a:noFill/>
          </a:ln>
        </p:spPr>
      </p:pic>
      <p:sp>
        <p:nvSpPr>
          <p:cNvPr id="167" name=""/>
          <p:cNvSpPr txBox="1"/>
          <p:nvPr/>
        </p:nvSpPr>
        <p:spPr>
          <a:xfrm>
            <a:off x="6629400" y="4343400"/>
            <a:ext cx="3200400" cy="346320"/>
          </a:xfrm>
          <a:prstGeom prst="rect">
            <a:avLst/>
          </a:prstGeom>
          <a:noFill/>
          <a:ln w="18000">
            <a:noFill/>
          </a:ln>
        </p:spPr>
      </p:sp>
      <p:sp>
        <p:nvSpPr>
          <p:cNvPr id="168" name=""/>
          <p:cNvSpPr txBox="1"/>
          <p:nvPr/>
        </p:nvSpPr>
        <p:spPr>
          <a:xfrm>
            <a:off x="6629400" y="4628160"/>
            <a:ext cx="34290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br>
              <a:rPr sz="1200"/>
            </a:b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https://hostbits.com.br/blog/como-funciona-o-registro-de-dominio/</a:t>
            </a:r>
            <a:br>
              <a:rPr sz="1200"/>
            </a:b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https://www.technofy.io/blog/hybrid-dns</a:t>
            </a:r>
            <a:endParaRPr b="1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Registro de Dominio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1371600" y="2106000"/>
            <a:ext cx="7315200" cy="27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5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Registrar o domínio confere ao proprietário o direito daquela url.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Garante credibilidade, proteção da marca, presença online, possibilidade de e-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mail corporativo dentre outras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7315200" y="5367240"/>
            <a:ext cx="2286000" cy="3027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https://hostbits.com.br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371600" y="1481760"/>
            <a:ext cx="7772400" cy="1490040"/>
          </a:xfrm>
          <a:prstGeom prst="rect">
            <a:avLst/>
          </a:prstGeom>
          <a:ln w="18000">
            <a:noFill/>
          </a:ln>
          <a:effectLst>
            <a:softEdge rad="25560"/>
          </a:effectLst>
        </p:spPr>
      </p:pic>
      <p:sp>
        <p:nvSpPr>
          <p:cNvPr id="173" name=""/>
          <p:cNvSpPr txBox="1"/>
          <p:nvPr/>
        </p:nvSpPr>
        <p:spPr>
          <a:xfrm>
            <a:off x="8381880" y="21960"/>
            <a:ext cx="1698120" cy="1121040"/>
          </a:xfrm>
          <a:prstGeom prst="rect">
            <a:avLst/>
          </a:prstGeom>
          <a:blipFill rotWithShape="0">
            <a:blip r:embed="rId2"/>
            <a:stretch/>
          </a:blipFill>
          <a:ln w="1800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2022-07-12T18:08:33Z</dcterms:created>
  <dc:creator/>
  <dc:description/>
  <dc:language>en-US</dc:language>
  <cp:lastModifiedBy/>
  <dcterms:modified xsi:type="dcterms:W3CDTF">2022-07-12T19:10:09Z</dcterms:modified>
  <cp:revision>2</cp:revision>
  <dc:subject/>
  <dc:title>Blueprint Plans</dc:title>
</cp:coreProperties>
</file>