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54" autoAdjust="0"/>
  </p:normalViewPr>
  <p:slideViewPr>
    <p:cSldViewPr snapToGrid="0">
      <p:cViewPr varScale="1">
        <p:scale>
          <a:sx n="86" d="100"/>
          <a:sy n="86" d="100"/>
        </p:scale>
        <p:origin x="15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FD77-722C-49E2-AEB2-4580223DE7D4}" type="datetimeFigureOut">
              <a:rPr lang="pt-PT" smtClean="0"/>
              <a:t>02/06/2023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AF832-54E1-4B1C-8983-BE7858CA31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242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F832-54E1-4B1C-8983-BE7858CA31D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9341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Montanhas utilização do modulo </a:t>
            </a:r>
            <a:r>
              <a:rPr lang="pt-PT" dirty="0" err="1"/>
              <a:t>SimplexNoise</a:t>
            </a:r>
            <a:r>
              <a:rPr lang="pt-PT" dirty="0"/>
              <a:t> para criar um relevo natural e </a:t>
            </a:r>
            <a:r>
              <a:rPr lang="pt-PT" dirty="0" err="1"/>
              <a:t>mergeGeometries</a:t>
            </a:r>
            <a:r>
              <a:rPr lang="pt-PT" dirty="0"/>
              <a:t> para juntar os hexágonos de cada tipo (neve, pedra, relva)</a:t>
            </a:r>
          </a:p>
          <a:p>
            <a:r>
              <a:rPr lang="pt-PT" dirty="0"/>
              <a:t>Tenda: curvas de </a:t>
            </a:r>
            <a:r>
              <a:rPr lang="pt-PT" dirty="0" err="1"/>
              <a:t>bezier</a:t>
            </a:r>
            <a:r>
              <a:rPr lang="pt-PT" dirty="0"/>
              <a:t> e depois com </a:t>
            </a:r>
            <a:r>
              <a:rPr lang="pt-PT" dirty="0" err="1"/>
              <a:t>extrude</a:t>
            </a:r>
            <a:r>
              <a:rPr lang="pt-PT" dirty="0"/>
              <a:t>;</a:t>
            </a:r>
          </a:p>
          <a:p>
            <a:r>
              <a:rPr lang="pt-PT" dirty="0"/>
              <a:t>Casa no </a:t>
            </a:r>
            <a:r>
              <a:rPr lang="pt-PT" dirty="0" err="1"/>
              <a:t>blender</a:t>
            </a:r>
            <a:r>
              <a:rPr lang="pt-PT" dirty="0"/>
              <a:t>;</a:t>
            </a:r>
          </a:p>
          <a:p>
            <a:r>
              <a:rPr lang="pt-PT" dirty="0"/>
              <a:t>Restantes modelos foram importados, escolhi para todos modelos 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poly</a:t>
            </a:r>
            <a:r>
              <a:rPr lang="pt-PT" u="sng" dirty="0"/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F832-54E1-4B1C-8983-BE7858CA31D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063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Reduzi a qualidade da sombra dos </a:t>
            </a:r>
            <a:r>
              <a:rPr lang="pt-PT" dirty="0" err="1"/>
              <a:t>point</a:t>
            </a:r>
            <a:r>
              <a:rPr lang="pt-PT" dirty="0"/>
              <a:t> </a:t>
            </a:r>
            <a:r>
              <a:rPr lang="pt-PT" dirty="0" err="1"/>
              <a:t>lights</a:t>
            </a:r>
            <a:r>
              <a:rPr lang="pt-PT" dirty="0"/>
              <a:t> dos cristais;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F832-54E1-4B1C-8983-BE7858CA31D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597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Index com os caminhos de </a:t>
            </a:r>
            <a:r>
              <a:rPr lang="pt-PT" dirty="0" err="1"/>
              <a:t>imports</a:t>
            </a:r>
            <a:r>
              <a:rPr lang="pt-PT" dirty="0"/>
              <a:t> e itens do menu de interação</a:t>
            </a:r>
          </a:p>
          <a:p>
            <a:r>
              <a:rPr lang="pt-PT" dirty="0" err="1"/>
              <a:t>Helper</a:t>
            </a:r>
            <a:r>
              <a:rPr lang="pt-PT" dirty="0"/>
              <a:t> criar luzes, camara, etc…</a:t>
            </a:r>
          </a:p>
          <a:p>
            <a:r>
              <a:rPr lang="pt-PT" dirty="0" err="1"/>
              <a:t>Scene</a:t>
            </a:r>
            <a:r>
              <a:rPr lang="pt-PT" dirty="0"/>
              <a:t> onde são criados todos os objetos e a função para as animações</a:t>
            </a:r>
          </a:p>
          <a:p>
            <a:endParaRPr lang="pt-PT" dirty="0"/>
          </a:p>
          <a:p>
            <a:r>
              <a:rPr lang="pt-PT" dirty="0"/>
              <a:t>Dificuldades no rio a tentar aplicar curvas de </a:t>
            </a:r>
            <a:r>
              <a:rPr lang="pt-PT" dirty="0" err="1"/>
              <a:t>bezier</a:t>
            </a:r>
            <a:r>
              <a:rPr lang="pt-PT" dirty="0"/>
              <a:t> porque o módulo da água usado só permitia um bom fluxo da água sem curvas;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F832-54E1-4B1C-8983-BE7858CA31D0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1864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Three</a:t>
            </a:r>
            <a:r>
              <a:rPr lang="pt-PT" dirty="0"/>
              <a:t> </a:t>
            </a:r>
            <a:r>
              <a:rPr lang="pt-PT" dirty="0" err="1"/>
              <a:t>js</a:t>
            </a:r>
            <a:r>
              <a:rPr lang="pt-PT" dirty="0"/>
              <a:t>: tipos de material, iluminações, animações, câmara, curvas, noises para as montanhas</a:t>
            </a:r>
          </a:p>
          <a:p>
            <a:r>
              <a:rPr lang="pt-PT" dirty="0"/>
              <a:t>Novas coisas como usar o Blender</a:t>
            </a:r>
          </a:p>
          <a:p>
            <a:r>
              <a:rPr lang="pt-PT" dirty="0"/>
              <a:t>Trabalho que poderia dar um pequeno jogo, talvez continue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F832-54E1-4B1C-8983-BE7858CA31D0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598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9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431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483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938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74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49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674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138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800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ICG - 2021/2022 - Project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681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449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7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sCYEA_UuZA&amp;list=PLWP0narTpO8lAmalqspXgv-x1pq9CHnvR&amp;ab_channel=Irradiance" TargetMode="External"/><Relationship Id="rId2" Type="http://schemas.openxmlformats.org/officeDocument/2006/relationships/hyperlink" Target="https://poly.pizz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iago-alvesua.github.io/ICGproj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944CE-65E2-282D-054B-101CEE226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Paisagem montanhosa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8EDDC-59F9-82DB-AC8D-FADD282C0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pt-PT" dirty="0"/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Tiago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alves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, nº104110</a:t>
            </a:r>
          </a:p>
          <a:p>
            <a:endParaRPr lang="pt-PT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Introdução à computação gráfica – 2022/2023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921409-2F16-8E6A-0FA4-9DA6A5D9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ICG - 2022/2023 - Project 2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4E9C846-0417-B26F-1E2B-784ECEEF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203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232B-71A3-AC7C-39CB-459AD3EB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References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0E097-CB4A-4A39-1006-BCCC06BDE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31057"/>
            <a:ext cx="10058400" cy="4023360"/>
          </a:xfrm>
        </p:spPr>
        <p:txBody>
          <a:bodyPr/>
          <a:lstStyle/>
          <a:p>
            <a:r>
              <a:rPr lang="pt-PT" dirty="0">
                <a:hlinkClick r:id="rId2"/>
              </a:rPr>
              <a:t>https://poly.pizza/</a:t>
            </a:r>
            <a:endParaRPr lang="pt-PT" dirty="0"/>
          </a:p>
          <a:p>
            <a:pPr marL="0" indent="0">
              <a:buNone/>
            </a:pPr>
            <a:endParaRPr lang="pt-PT" dirty="0">
              <a:hlinkClick r:id="rId3"/>
            </a:endParaRPr>
          </a:p>
          <a:p>
            <a:r>
              <a:rPr lang="pt-PT" dirty="0">
                <a:hlinkClick r:id="rId3"/>
              </a:rPr>
              <a:t>https://www.youtube.com/watch?v=HsCYEA_UuZA&amp;list=PLWP0narTpO8lAmalqspXgv-x1pq9CHnvR&amp;ab_channel=Irradiance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ECCBBE-C215-B776-15D1-1104CF27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ICG - 2022/2023 - Project 2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AA63990-17BD-B879-DD9C-8B239398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10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2187A6-4CCE-2746-A75B-86D7E0BACBEB}"/>
              </a:ext>
            </a:extLst>
          </p:cNvPr>
          <p:cNvSpPr txBox="1"/>
          <p:nvPr/>
        </p:nvSpPr>
        <p:spPr>
          <a:xfrm>
            <a:off x="1097277" y="2940076"/>
            <a:ext cx="902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realizar as montanhas assisti a alguns vídeos deste canal: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54ABA5-294F-CD34-4FCB-D917A9A7B75A}"/>
              </a:ext>
            </a:extLst>
          </p:cNvPr>
          <p:cNvSpPr txBox="1"/>
          <p:nvPr/>
        </p:nvSpPr>
        <p:spPr>
          <a:xfrm>
            <a:off x="1097278" y="1972504"/>
            <a:ext cx="902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obter modelos 3D 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poly</a:t>
            </a:r>
            <a:r>
              <a:rPr lang="pt-PT" dirty="0"/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CE32FC-D363-1948-BBA3-5AD881611DA9}"/>
              </a:ext>
            </a:extLst>
          </p:cNvPr>
          <p:cNvSpPr txBox="1"/>
          <p:nvPr/>
        </p:nvSpPr>
        <p:spPr>
          <a:xfrm>
            <a:off x="1097276" y="4142792"/>
            <a:ext cx="902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 ainda alguns exemplos da documentação do Three.js.</a:t>
            </a:r>
          </a:p>
        </p:txBody>
      </p:sp>
    </p:spTree>
    <p:extLst>
      <p:ext uri="{BB962C8B-B14F-4D97-AF65-F5344CB8AC3E}">
        <p14:creationId xmlns:p14="http://schemas.microsoft.com/office/powerpoint/2010/main" val="150125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DD990-9309-D707-B679-295DD784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Ideias principais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CCF110-5399-143F-71BC-99124891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ICG - 2022/2023 - Project 2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F153F99-2DC2-5A29-B9D0-3A08D666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2</a:t>
            </a:fld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7F69B53-8958-7CA6-BA18-DEFDEB7BF016}"/>
              </a:ext>
            </a:extLst>
          </p:cNvPr>
          <p:cNvSpPr txBox="1"/>
          <p:nvPr/>
        </p:nvSpPr>
        <p:spPr>
          <a:xfrm>
            <a:off x="1097280" y="1846555"/>
            <a:ext cx="1005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Projeto consiste numa paisagem: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Montanhas, rios, árvores, entre outros…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Animações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/>
          </a:p>
          <a:p>
            <a:r>
              <a:rPr lang="pt-PT" dirty="0"/>
              <a:t>O utilizador pode: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Escolher dia ou noite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Mover o carácter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Mudar o ponto de vista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Usar os </a:t>
            </a:r>
            <a:r>
              <a:rPr lang="pt-PT" dirty="0" err="1"/>
              <a:t>Orbit</a:t>
            </a:r>
            <a:r>
              <a:rPr lang="pt-PT" dirty="0"/>
              <a:t> </a:t>
            </a:r>
            <a:r>
              <a:rPr lang="pt-PT" dirty="0" err="1"/>
              <a:t>Controls</a:t>
            </a:r>
            <a:endParaRPr lang="pt-PT" dirty="0"/>
          </a:p>
          <a:p>
            <a:pPr lvl="1"/>
            <a:r>
              <a:rPr lang="pt-PT" dirty="0"/>
              <a:t>	</a:t>
            </a:r>
          </a:p>
          <a:p>
            <a:r>
              <a:rPr lang="pt-PT" dirty="0"/>
              <a:t>Módulos usados: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err="1"/>
              <a:t>SimplexNoise</a:t>
            </a:r>
            <a:r>
              <a:rPr lang="pt-PT" dirty="0"/>
              <a:t>, </a:t>
            </a:r>
            <a:r>
              <a:rPr lang="pt-PT" dirty="0" err="1"/>
              <a:t>mergeGeometries</a:t>
            </a: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err="1"/>
              <a:t>GLTFLoader</a:t>
            </a:r>
            <a:r>
              <a:rPr lang="pt-PT" dirty="0"/>
              <a:t>, </a:t>
            </a:r>
            <a:r>
              <a:rPr lang="pt-PT" dirty="0" err="1"/>
              <a:t>Water</a:t>
            </a:r>
            <a:r>
              <a:rPr lang="pt-PT" dirty="0"/>
              <a:t>	</a:t>
            </a:r>
          </a:p>
          <a:p>
            <a:endParaRPr lang="pt-PT" dirty="0"/>
          </a:p>
          <a:p>
            <a:r>
              <a:rPr lang="pt-PT" dirty="0"/>
              <a:t>Projeto disponível em: </a:t>
            </a:r>
            <a:r>
              <a:rPr lang="pt-PT" dirty="0">
                <a:latin typeface="gg sans"/>
                <a:hlinkClick r:id="rId2" tooltip="https://tiago-alvesua.github.io/ICGproj/"/>
              </a:rPr>
              <a:t>https://tiago-alvesua.github.io/ICGproj</a:t>
            </a: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7F94693-E282-2178-5039-FE4E1F05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079622"/>
            <a:ext cx="5633493" cy="40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3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B5274-431B-6EFB-56B1-B3309A11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46" y="33090"/>
            <a:ext cx="10058400" cy="1435665"/>
          </a:xfrm>
        </p:spPr>
        <p:txBody>
          <a:bodyPr/>
          <a:lstStyle/>
          <a:p>
            <a:r>
              <a:rPr lang="pt-PT" dirty="0"/>
              <a:t>Modelos e organização da cenário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35F962-797A-96FB-8054-4EA8F37D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ICG - 2022/2023 - Project 2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BCDEA0-CDC7-BE53-B012-696C9B1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3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49A4412-2785-E819-C715-EF0AB25D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10" y="4293884"/>
            <a:ext cx="2220088" cy="195358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7DF6D27-EF85-F99A-4612-CF709208F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5065" y="4009746"/>
            <a:ext cx="1048304" cy="128014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4843B75-E524-D07F-1882-3FCDC5978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453" y="2638652"/>
            <a:ext cx="3870198" cy="74669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7A738EF-450F-7092-5523-F754BEDAB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1219" y="2638652"/>
            <a:ext cx="1424915" cy="115302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8014486-B966-4507-8FDC-97836DF3CC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2649" y="3565621"/>
            <a:ext cx="1448002" cy="172426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461805F-6DE7-879F-1C63-8B6027694E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0453" y="3565621"/>
            <a:ext cx="1947782" cy="172426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017DF6E-6BFC-7890-0BD0-ED345FE070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010" y="1795807"/>
            <a:ext cx="5223029" cy="228575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2EE671C-2969-A57A-3C67-D2FDB2EAFE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17512" y="4293884"/>
            <a:ext cx="2519447" cy="195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8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B6D5C-15CE-B61B-84A3-E2BD3FF4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Animações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085DA4-8C08-D6E6-244C-6F9A0204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4"/>
            <a:ext cx="2472271" cy="365125"/>
          </a:xfrm>
        </p:spPr>
        <p:txBody>
          <a:bodyPr/>
          <a:lstStyle/>
          <a:p>
            <a:r>
              <a:rPr lang="pt-PT" dirty="0"/>
              <a:t>ICG - 2022/2023 - Project 2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FE5CDA-5E21-71DD-F590-331350D0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4</a:t>
            </a:fld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6E99B31-B998-FBA6-E2D1-0AC07DE0E7FE}"/>
              </a:ext>
            </a:extLst>
          </p:cNvPr>
          <p:cNvSpPr txBox="1"/>
          <p:nvPr/>
        </p:nvSpPr>
        <p:spPr>
          <a:xfrm>
            <a:off x="1097280" y="2509190"/>
            <a:ext cx="1005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Transições de dia e noite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Fumo da fogueira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Águia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Nuvens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Translações, rotações e escalonamentos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B3EAA20-A662-221F-735A-45D7D1676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72" y="2018272"/>
            <a:ext cx="4800456" cy="24762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F6FEA95-3EDE-5832-DECB-272377735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521" y="1160625"/>
            <a:ext cx="1771897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AC386-2116-E6B4-0B03-45113820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Iluminação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F36D00-7B5C-37A5-80A6-33841E34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ICG - 2022/2023 - Project 2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8B4F806-50C1-2A3B-B7FF-66DE4B6A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5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44ABD62-942F-839A-18CC-97BA56811E91}"/>
              </a:ext>
            </a:extLst>
          </p:cNvPr>
          <p:cNvSpPr txBox="1"/>
          <p:nvPr/>
        </p:nvSpPr>
        <p:spPr>
          <a:xfrm>
            <a:off x="990747" y="2246426"/>
            <a:ext cx="32794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err="1"/>
              <a:t>SpotLight</a:t>
            </a:r>
            <a:r>
              <a:rPr lang="pt-PT" dirty="0"/>
              <a:t> para o sol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err="1"/>
              <a:t>AmbientLight</a:t>
            </a: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/>
          </a:p>
          <a:p>
            <a:r>
              <a:rPr lang="pt-PT" dirty="0"/>
              <a:t>Noite: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err="1"/>
              <a:t>SpotLight</a:t>
            </a: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err="1"/>
              <a:t>AmbientLight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PointLight’s</a:t>
            </a:r>
            <a:r>
              <a:rPr lang="pt-P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Fogueira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Cristais	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BA9C037-79A2-F71D-E70D-504922443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582" y="2246426"/>
            <a:ext cx="3537321" cy="343966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F329105-C5B2-C4D2-CCE1-E8ACC9FE5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674" y="2246425"/>
            <a:ext cx="3730908" cy="34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8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CC3025-9489-A6D4-FC95-F988DA8B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ICG - 2022/2023 - Project 2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690917-D9BF-558B-1172-6B72C41C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6</a:t>
            </a:fld>
            <a:endParaRPr lang="pt-PT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D399343F-401F-8183-FA12-2692BEA8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Interação com o utilizador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28C7D6E-3723-B66A-0B5C-C12F4B015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5"/>
          <a:stretch/>
        </p:blipFill>
        <p:spPr>
          <a:xfrm>
            <a:off x="4528010" y="1828799"/>
            <a:ext cx="3124541" cy="436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6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CCDD-7F42-FFCC-3807-54BD3E90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Desenvolvimento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9D06DA-5B84-415C-8F61-C7847742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ICG - 2022/2023 - Project 2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D3DFBEB-7750-F056-BE82-8158E725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7</a:t>
            </a:fld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763A59-2F5E-36C2-96F1-45D4CB61ACB1}"/>
              </a:ext>
            </a:extLst>
          </p:cNvPr>
          <p:cNvSpPr txBox="1"/>
          <p:nvPr/>
        </p:nvSpPr>
        <p:spPr>
          <a:xfrm>
            <a:off x="1313895" y="2212813"/>
            <a:ext cx="621436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/>
              <a:t>Organização do código: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Index.html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Helper.js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Scene.js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Pasta de modelos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Pasta de texturas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Style.css</a:t>
            </a:r>
          </a:p>
          <a:p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6CF696-1B79-C209-698C-A119C525E317}"/>
              </a:ext>
            </a:extLst>
          </p:cNvPr>
          <p:cNvSpPr txBox="1"/>
          <p:nvPr/>
        </p:nvSpPr>
        <p:spPr>
          <a:xfrm>
            <a:off x="6913756" y="2212813"/>
            <a:ext cx="330076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/>
              <a:t>Algumas dificuldades: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Rio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Montanhas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238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0E92F-4A14-1A5A-D573-AE54DFF7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9A8E045-736F-E1D7-8C51-7A43187B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ICG - 2022/2023 - Project 2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9C79007-7EA4-1C4D-1D86-1D158F4A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8</a:t>
            </a:fld>
            <a:endParaRPr lang="pt-PT"/>
          </a:p>
        </p:txBody>
      </p:sp>
      <p:pic>
        <p:nvPicPr>
          <p:cNvPr id="1026" name="Picture 2" descr="Start Svg Png Icon Free Download (#396080) - OnlineWebFonts.COM">
            <a:extLst>
              <a:ext uri="{FF2B5EF4-FFF2-40B4-BE49-F238E27FC236}">
                <a16:creationId xmlns:a16="http://schemas.microsoft.com/office/drawing/2014/main" id="{E211C5A3-6C0D-9F45-21AB-9C924BD1E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10" y="2497291"/>
            <a:ext cx="2625779" cy="26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76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D9-859B-FFDC-7F6F-65A18648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326C6E-5F1E-0E8D-F642-983D8716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Trabalhar com diferentes aspetos do </a:t>
            </a:r>
            <a:r>
              <a:rPr lang="pt-PT" dirty="0" err="1">
                <a:solidFill>
                  <a:schemeClr val="tx1"/>
                </a:solidFill>
              </a:rPr>
              <a:t>Three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js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Novas aprendizagens</a:t>
            </a:r>
          </a:p>
          <a:p>
            <a:r>
              <a:rPr lang="pt-PT" dirty="0">
                <a:solidFill>
                  <a:schemeClr val="tx1"/>
                </a:solidFill>
              </a:rPr>
              <a:t>Futuro</a:t>
            </a:r>
          </a:p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EA4CEC-2557-52C3-FD71-204BDA1E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ICG - 2022/2023 - Project 2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9584837-1C74-DD42-E69B-D85B02C8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9</a:t>
            </a:fld>
            <a:endParaRPr lang="pt-PT"/>
          </a:p>
        </p:txBody>
      </p:sp>
      <p:pic>
        <p:nvPicPr>
          <p:cNvPr id="2050" name="Picture 2" descr="ilustrações vetoriais de alvo abstrato. o alvo para esportes de tiro com  arco ou objetivo de marketing de negócios. sinal de símbolo de foco de  destino 7719815 Vetor no Vecteezy">
            <a:extLst>
              <a:ext uri="{FF2B5EF4-FFF2-40B4-BE49-F238E27FC236}">
                <a16:creationId xmlns:a16="http://schemas.microsoft.com/office/drawing/2014/main" id="{6E817160-C310-4CF4-91A3-80618CF98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674" y="2641148"/>
            <a:ext cx="3227946" cy="322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7714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227</TotalTime>
  <Words>447</Words>
  <Application>Microsoft Office PowerPoint</Application>
  <PresentationFormat>Ecrã Panorâmico</PresentationFormat>
  <Paragraphs>106</Paragraphs>
  <Slides>10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gg sans</vt:lpstr>
      <vt:lpstr>Retrospetiva</vt:lpstr>
      <vt:lpstr>Paisagem montanhosa</vt:lpstr>
      <vt:lpstr>Ideias principais</vt:lpstr>
      <vt:lpstr>Modelos e organização da cenário</vt:lpstr>
      <vt:lpstr>Animações</vt:lpstr>
      <vt:lpstr>Iluminação</vt:lpstr>
      <vt:lpstr>Interação com o utilizador</vt:lpstr>
      <vt:lpstr>Desenvolvimento</vt:lpstr>
      <vt:lpstr>Demo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Joaquim Madeira</dc:creator>
  <cp:lastModifiedBy>tiagojba9@ua.pt</cp:lastModifiedBy>
  <cp:revision>12</cp:revision>
  <dcterms:created xsi:type="dcterms:W3CDTF">2022-05-15T09:39:59Z</dcterms:created>
  <dcterms:modified xsi:type="dcterms:W3CDTF">2023-06-02T12:31:24Z</dcterms:modified>
</cp:coreProperties>
</file>