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640f585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640f58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640f5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640f5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07r668K5K_0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HJz1n8bfy8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Endless OS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/>
              <a:t>Review</a:t>
            </a:r>
            <a:r>
              <a:rPr b="1" lang="pt-BR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 Objetivos 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2435988" y="1035194"/>
            <a:ext cx="4272003" cy="3220299"/>
            <a:chOff x="431925" y="1304875"/>
            <a:chExt cx="2628925" cy="34164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2510475" y="10351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2520000" y="1496575"/>
            <a:ext cx="4104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75" name="Google Shape;75;p15" title="acesso endless 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0" y="1599763"/>
            <a:ext cx="4104000" cy="25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2097916" y="771475"/>
            <a:ext cx="4521845" cy="3416400"/>
            <a:chOff x="6212550" y="1304875"/>
            <a:chExt cx="2632500" cy="3416400"/>
          </a:xfrm>
        </p:grpSpPr>
        <p:sp>
          <p:nvSpPr>
            <p:cNvPr id="81" name="Google Shape;81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2200682" y="771475"/>
            <a:ext cx="4284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</a:t>
            </a:r>
            <a:r>
              <a:rPr lang="pt-BR">
                <a:solidFill>
                  <a:schemeClr val="lt1"/>
                </a:solidFill>
              </a:rPr>
              <a:t>uncionalidades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224600" y="1316900"/>
            <a:ext cx="4257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85" name="Google Shape;85;p16" title="funcionalidades do endless 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538" y="1316900"/>
            <a:ext cx="4284600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1225712" y="615972"/>
            <a:ext cx="6638375" cy="3561597"/>
            <a:chOff x="3320450" y="1304875"/>
            <a:chExt cx="2632500" cy="34164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313250" y="619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Totalmente grátis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1300400" y="1778750"/>
            <a:ext cx="65202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 O Endless OS não é um programa e nem uma interface. O Endless OS é completamente gratuito para qualquer usuário, assim como todas as atualizações futuras e grande parte dos apps (os que já vêm com a plataforma são livres de cobrança e de anúncios).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Público-alvo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63300" y="495600"/>
            <a:ext cx="4082100" cy="42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Podemos dizer que o Endless OS é um sistema operacional muito </a:t>
            </a:r>
            <a:r>
              <a:rPr lang="pt-BR"/>
              <a:t>fácil</a:t>
            </a:r>
            <a:r>
              <a:rPr lang="pt-BR"/>
              <a:t> de usar. Esse sistema assemelha - se com um sistema operacional de celular(android). Há muitos conteúdos offline, como bibliotecas e enciclopédias. É um sistema básico, com foco em pessoas mais leigas em </a:t>
            </a:r>
            <a:r>
              <a:rPr lang="pt-BR"/>
              <a:t>informática</a:t>
            </a:r>
            <a:r>
              <a:rPr lang="pt-BR"/>
              <a:t>, porém,  podendo ser bem </a:t>
            </a:r>
            <a:r>
              <a:rPr lang="pt-BR"/>
              <a:t>útil</a:t>
            </a:r>
            <a:r>
              <a:rPr lang="pt-BR"/>
              <a:t> para quem precisa usar um software de planilhas ou de criação de slides para apresentações, usar a internet, etc 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Dupla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25261" l="0" r="11363" t="20469"/>
          <a:stretch/>
        </p:blipFill>
        <p:spPr>
          <a:xfrm>
            <a:off x="2488899" y="1285300"/>
            <a:ext cx="14574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22223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Á</a:t>
            </a:r>
            <a:r>
              <a:rPr lang="pt-BR" sz="1700">
                <a:solidFill>
                  <a:schemeClr val="dk1"/>
                </a:solidFill>
              </a:rPr>
              <a:t>lisson Ferreira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31755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22223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/>
              <a:t>Entusiasta da </a:t>
            </a:r>
            <a:r>
              <a:rPr lang="pt-BR" sz="1300"/>
              <a:t>tecnologia</a:t>
            </a:r>
            <a:r>
              <a:rPr lang="pt-BR" sz="1300"/>
              <a:t>. Estuda Análise de Sistemas na FATEC Senai.</a:t>
            </a:r>
            <a:endParaRPr sz="13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51640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48891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Willian Lemann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58424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48891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Estudante de Análise e Desenvolvimento de Sistemas na FATEC Senai.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