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71" r:id="rId6"/>
    <p:sldId id="272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BC008-5D65-423C-901C-4BB5906785FF}" v="405" dt="2022-08-16T23:22:09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Junior" userId="8fe74fc6-5018-4f4e-a823-6a49983400f5" providerId="ADAL" clId="{5F1BC008-5D65-423C-901C-4BB5906785FF}"/>
    <pc:docChg chg="undo custSel addSld delSld modSld">
      <pc:chgData name="Tiago Junior" userId="8fe74fc6-5018-4f4e-a823-6a49983400f5" providerId="ADAL" clId="{5F1BC008-5D65-423C-901C-4BB5906785FF}" dt="2022-08-17T00:15:03.951" v="3087" actId="20577"/>
      <pc:docMkLst>
        <pc:docMk/>
      </pc:docMkLst>
      <pc:sldChg chg="modSp mod modAnim">
        <pc:chgData name="Tiago Junior" userId="8fe74fc6-5018-4f4e-a823-6a49983400f5" providerId="ADAL" clId="{5F1BC008-5D65-423C-901C-4BB5906785FF}" dt="2022-08-05T03:02:36.672" v="190" actId="20577"/>
        <pc:sldMkLst>
          <pc:docMk/>
          <pc:sldMk cId="0" sldId="258"/>
        </pc:sldMkLst>
        <pc:spChg chg="mod">
          <ac:chgData name="Tiago Junior" userId="8fe74fc6-5018-4f4e-a823-6a49983400f5" providerId="ADAL" clId="{5F1BC008-5D65-423C-901C-4BB5906785FF}" dt="2022-08-05T03:02:36.672" v="190" actId="20577"/>
          <ac:spMkLst>
            <pc:docMk/>
            <pc:sldMk cId="0" sldId="258"/>
            <ac:spMk id="129" creationId="{00000000-0000-0000-0000-000000000000}"/>
          </ac:spMkLst>
        </pc:spChg>
      </pc:sldChg>
      <pc:sldChg chg="addSp delSp modSp mod modAnim">
        <pc:chgData name="Tiago Junior" userId="8fe74fc6-5018-4f4e-a823-6a49983400f5" providerId="ADAL" clId="{5F1BC008-5D65-423C-901C-4BB5906785FF}" dt="2022-08-16T23:22:09.050" v="3066" actId="13926"/>
        <pc:sldMkLst>
          <pc:docMk/>
          <pc:sldMk cId="3948006729" sldId="259"/>
        </pc:sldMkLst>
        <pc:spChg chg="add del">
          <ac:chgData name="Tiago Junior" userId="8fe74fc6-5018-4f4e-a823-6a49983400f5" providerId="ADAL" clId="{5F1BC008-5D65-423C-901C-4BB5906785FF}" dt="2022-08-05T02:56:13.997" v="14"/>
          <ac:spMkLst>
            <pc:docMk/>
            <pc:sldMk cId="3948006729" sldId="259"/>
            <ac:spMk id="3" creationId="{B77885AF-00C2-4C58-8A7A-39030B7CBABC}"/>
          </ac:spMkLst>
        </pc:spChg>
        <pc:spChg chg="add del">
          <ac:chgData name="Tiago Junior" userId="8fe74fc6-5018-4f4e-a823-6a49983400f5" providerId="ADAL" clId="{5F1BC008-5D65-423C-901C-4BB5906785FF}" dt="2022-08-05T03:00:15.901" v="23"/>
          <ac:spMkLst>
            <pc:docMk/>
            <pc:sldMk cId="3948006729" sldId="259"/>
            <ac:spMk id="4" creationId="{9E7574FE-BEE8-4A47-8F6E-83D92D930FD9}"/>
          </ac:spMkLst>
        </pc:spChg>
        <pc:spChg chg="mod">
          <ac:chgData name="Tiago Junior" userId="8fe74fc6-5018-4f4e-a823-6a49983400f5" providerId="ADAL" clId="{5F1BC008-5D65-423C-901C-4BB5906785FF}" dt="2022-08-05T02:53:50.778" v="7" actId="20577"/>
          <ac:spMkLst>
            <pc:docMk/>
            <pc:sldMk cId="3948006729" sldId="259"/>
            <ac:spMk id="5" creationId="{0915CA1C-61B6-43DC-8ACC-27B5F47688B8}"/>
          </ac:spMkLst>
        </pc:spChg>
        <pc:spChg chg="mod">
          <ac:chgData name="Tiago Junior" userId="8fe74fc6-5018-4f4e-a823-6a49983400f5" providerId="ADAL" clId="{5F1BC008-5D65-423C-901C-4BB5906785FF}" dt="2022-08-16T23:22:09.050" v="3066" actId="13926"/>
          <ac:spMkLst>
            <pc:docMk/>
            <pc:sldMk cId="3948006729" sldId="259"/>
            <ac:spMk id="129" creationId="{00000000-0000-0000-0000-000000000000}"/>
          </ac:spMkLst>
        </pc:spChg>
        <pc:picChg chg="add del mod">
          <ac:chgData name="Tiago Junior" userId="8fe74fc6-5018-4f4e-a823-6a49983400f5" providerId="ADAL" clId="{5F1BC008-5D65-423C-901C-4BB5906785FF}" dt="2022-08-16T00:11:24.070" v="2823" actId="22"/>
          <ac:picMkLst>
            <pc:docMk/>
            <pc:sldMk cId="3948006729" sldId="259"/>
            <ac:picMk id="3" creationId="{F59C5D5F-31F1-44E0-A5BE-7E501F07A7B4}"/>
          </ac:picMkLst>
        </pc:picChg>
      </pc:sldChg>
      <pc:sldChg chg="addSp delSp modSp add mod modAnim">
        <pc:chgData name="Tiago Junior" userId="8fe74fc6-5018-4f4e-a823-6a49983400f5" providerId="ADAL" clId="{5F1BC008-5D65-423C-901C-4BB5906785FF}" dt="2022-08-05T03:17:59.925" v="379" actId="20577"/>
        <pc:sldMkLst>
          <pc:docMk/>
          <pc:sldMk cId="2249957288" sldId="260"/>
        </pc:sldMkLst>
        <pc:spChg chg="add del">
          <ac:chgData name="Tiago Junior" userId="8fe74fc6-5018-4f4e-a823-6a49983400f5" providerId="ADAL" clId="{5F1BC008-5D65-423C-901C-4BB5906785FF}" dt="2022-08-05T03:15:41.576" v="264"/>
          <ac:spMkLst>
            <pc:docMk/>
            <pc:sldMk cId="2249957288" sldId="260"/>
            <ac:spMk id="2" creationId="{6A28E3AA-F572-4FE4-A262-555EE423174A}"/>
          </ac:spMkLst>
        </pc:spChg>
        <pc:spChg chg="add del">
          <ac:chgData name="Tiago Junior" userId="8fe74fc6-5018-4f4e-a823-6a49983400f5" providerId="ADAL" clId="{5F1BC008-5D65-423C-901C-4BB5906785FF}" dt="2022-08-05T03:15:44.851" v="266"/>
          <ac:spMkLst>
            <pc:docMk/>
            <pc:sldMk cId="2249957288" sldId="260"/>
            <ac:spMk id="3" creationId="{ABD3F688-FF2C-4092-91CA-FCD90818CEC7}"/>
          </ac:spMkLst>
        </pc:spChg>
        <pc:spChg chg="mod">
          <ac:chgData name="Tiago Junior" userId="8fe74fc6-5018-4f4e-a823-6a49983400f5" providerId="ADAL" clId="{5F1BC008-5D65-423C-901C-4BB5906785FF}" dt="2022-08-05T03:06:49.465" v="194" actId="20577"/>
          <ac:spMkLst>
            <pc:docMk/>
            <pc:sldMk cId="2249957288" sldId="260"/>
            <ac:spMk id="5" creationId="{0915CA1C-61B6-43DC-8ACC-27B5F47688B8}"/>
          </ac:spMkLst>
        </pc:spChg>
        <pc:spChg chg="mod">
          <ac:chgData name="Tiago Junior" userId="8fe74fc6-5018-4f4e-a823-6a49983400f5" providerId="ADAL" clId="{5F1BC008-5D65-423C-901C-4BB5906785FF}" dt="2022-08-05T03:17:59.925" v="379" actId="20577"/>
          <ac:spMkLst>
            <pc:docMk/>
            <pc:sldMk cId="2249957288" sldId="260"/>
            <ac:spMk id="129" creationId="{00000000-0000-0000-0000-000000000000}"/>
          </ac:spMkLst>
        </pc:spChg>
      </pc:sldChg>
      <pc:sldChg chg="addSp modSp add mod modAnim">
        <pc:chgData name="Tiago Junior" userId="8fe74fc6-5018-4f4e-a823-6a49983400f5" providerId="ADAL" clId="{5F1BC008-5D65-423C-901C-4BB5906785FF}" dt="2022-08-05T03:23:15.007" v="437" actId="20577"/>
        <pc:sldMkLst>
          <pc:docMk/>
          <pc:sldMk cId="1170084389" sldId="261"/>
        </pc:sldMkLst>
        <pc:spChg chg="mod">
          <ac:chgData name="Tiago Junior" userId="8fe74fc6-5018-4f4e-a823-6a49983400f5" providerId="ADAL" clId="{5F1BC008-5D65-423C-901C-4BB5906785FF}" dt="2022-08-05T03:23:15.007" v="437" actId="20577"/>
          <ac:spMkLst>
            <pc:docMk/>
            <pc:sldMk cId="1170084389" sldId="261"/>
            <ac:spMk id="5" creationId="{0915CA1C-61B6-43DC-8ACC-27B5F47688B8}"/>
          </ac:spMkLst>
        </pc:spChg>
        <pc:spChg chg="mod">
          <ac:chgData name="Tiago Junior" userId="8fe74fc6-5018-4f4e-a823-6a49983400f5" providerId="ADAL" clId="{5F1BC008-5D65-423C-901C-4BB5906785FF}" dt="2022-08-05T03:20:35.357" v="383" actId="5793"/>
          <ac:spMkLst>
            <pc:docMk/>
            <pc:sldMk cId="1170084389" sldId="261"/>
            <ac:spMk id="129" creationId="{00000000-0000-0000-0000-000000000000}"/>
          </ac:spMkLst>
        </pc:spChg>
        <pc:picChg chg="add mod ord">
          <ac:chgData name="Tiago Junior" userId="8fe74fc6-5018-4f4e-a823-6a49983400f5" providerId="ADAL" clId="{5F1BC008-5D65-423C-901C-4BB5906785FF}" dt="2022-08-05T03:21:20.952" v="403" actId="1037"/>
          <ac:picMkLst>
            <pc:docMk/>
            <pc:sldMk cId="1170084389" sldId="261"/>
            <ac:picMk id="6" creationId="{FA4C100D-4B8C-47FC-9EFA-7509AD1E4884}"/>
          </ac:picMkLst>
        </pc:picChg>
      </pc:sldChg>
      <pc:sldChg chg="addSp delSp modSp add mod delAnim">
        <pc:chgData name="Tiago Junior" userId="8fe74fc6-5018-4f4e-a823-6a49983400f5" providerId="ADAL" clId="{5F1BC008-5D65-423C-901C-4BB5906785FF}" dt="2022-08-16T00:29:33.909" v="2923" actId="1076"/>
        <pc:sldMkLst>
          <pc:docMk/>
          <pc:sldMk cId="392213194" sldId="262"/>
        </pc:sldMkLst>
        <pc:spChg chg="mod">
          <ac:chgData name="Tiago Junior" userId="8fe74fc6-5018-4f4e-a823-6a49983400f5" providerId="ADAL" clId="{5F1BC008-5D65-423C-901C-4BB5906785FF}" dt="2022-08-05T03:36:02.364" v="508" actId="20577"/>
          <ac:spMkLst>
            <pc:docMk/>
            <pc:sldMk cId="392213194" sldId="262"/>
            <ac:spMk id="5" creationId="{0915CA1C-61B6-43DC-8ACC-27B5F47688B8}"/>
          </ac:spMkLst>
        </pc:spChg>
        <pc:picChg chg="add del mod ord">
          <ac:chgData name="Tiago Junior" userId="8fe74fc6-5018-4f4e-a823-6a49983400f5" providerId="ADAL" clId="{5F1BC008-5D65-423C-901C-4BB5906785FF}" dt="2022-08-16T00:27:12.088" v="2914" actId="478"/>
          <ac:picMkLst>
            <pc:docMk/>
            <pc:sldMk cId="392213194" sldId="262"/>
            <ac:picMk id="3" creationId="{444194BD-0B74-4575-944E-48EA84D193EA}"/>
          </ac:picMkLst>
        </pc:picChg>
        <pc:picChg chg="add mod ord">
          <ac:chgData name="Tiago Junior" userId="8fe74fc6-5018-4f4e-a823-6a49983400f5" providerId="ADAL" clId="{5F1BC008-5D65-423C-901C-4BB5906785FF}" dt="2022-08-16T00:29:33.909" v="2923" actId="1076"/>
          <ac:picMkLst>
            <pc:docMk/>
            <pc:sldMk cId="392213194" sldId="262"/>
            <ac:picMk id="4" creationId="{2E522B75-D84F-4F2C-8B7D-E5E323A6FAE0}"/>
          </ac:picMkLst>
        </pc:picChg>
        <pc:picChg chg="del">
          <ac:chgData name="Tiago Junior" userId="8fe74fc6-5018-4f4e-a823-6a49983400f5" providerId="ADAL" clId="{5F1BC008-5D65-423C-901C-4BB5906785FF}" dt="2022-08-05T03:31:39.388" v="439" actId="478"/>
          <ac:picMkLst>
            <pc:docMk/>
            <pc:sldMk cId="392213194" sldId="262"/>
            <ac:picMk id="6" creationId="{FA4C100D-4B8C-47FC-9EFA-7509AD1E4884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05T15:17:57.125" v="697" actId="1076"/>
        <pc:sldMkLst>
          <pc:docMk/>
          <pc:sldMk cId="3404031393" sldId="263"/>
        </pc:sldMkLst>
        <pc:spChg chg="mod">
          <ac:chgData name="Tiago Junior" userId="8fe74fc6-5018-4f4e-a823-6a49983400f5" providerId="ADAL" clId="{5F1BC008-5D65-423C-901C-4BB5906785FF}" dt="2022-08-05T14:51:15.597" v="568" actId="20577"/>
          <ac:spMkLst>
            <pc:docMk/>
            <pc:sldMk cId="3404031393" sldId="263"/>
            <ac:spMk id="5" creationId="{0915CA1C-61B6-43DC-8ACC-27B5F47688B8}"/>
          </ac:spMkLst>
        </pc:spChg>
        <pc:spChg chg="add del">
          <ac:chgData name="Tiago Junior" userId="8fe74fc6-5018-4f4e-a823-6a49983400f5" providerId="ADAL" clId="{5F1BC008-5D65-423C-901C-4BB5906785FF}" dt="2022-08-05T15:17:10.515" v="689"/>
          <ac:spMkLst>
            <pc:docMk/>
            <pc:sldMk cId="3404031393" sldId="263"/>
            <ac:spMk id="6" creationId="{5ADFEAA9-8CDF-4787-B5A1-68B19ABEC1B7}"/>
          </ac:spMkLst>
        </pc:spChg>
        <pc:spChg chg="add mod">
          <ac:chgData name="Tiago Junior" userId="8fe74fc6-5018-4f4e-a823-6a49983400f5" providerId="ADAL" clId="{5F1BC008-5D65-423C-901C-4BB5906785FF}" dt="2022-08-05T15:17:57.125" v="697" actId="1076"/>
          <ac:spMkLst>
            <pc:docMk/>
            <pc:sldMk cId="3404031393" sldId="263"/>
            <ac:spMk id="7" creationId="{5222FD82-4259-4BD0-8975-6DFD1E19FD13}"/>
          </ac:spMkLst>
        </pc:spChg>
        <pc:spChg chg="add mod">
          <ac:chgData name="Tiago Junior" userId="8fe74fc6-5018-4f4e-a823-6a49983400f5" providerId="ADAL" clId="{5F1BC008-5D65-423C-901C-4BB5906785FF}" dt="2022-08-05T15:17:48.172" v="695" actId="1076"/>
          <ac:spMkLst>
            <pc:docMk/>
            <pc:sldMk cId="3404031393" sldId="263"/>
            <ac:spMk id="12" creationId="{DA5816FC-FF3F-46CA-AEB1-DA4BF6D29A0B}"/>
          </ac:spMkLst>
        </pc:spChg>
        <pc:spChg chg="mod">
          <ac:chgData name="Tiago Junior" userId="8fe74fc6-5018-4f4e-a823-6a49983400f5" providerId="ADAL" clId="{5F1BC008-5D65-423C-901C-4BB5906785FF}" dt="2022-08-05T15:09:41.713" v="672" actId="20577"/>
          <ac:spMkLst>
            <pc:docMk/>
            <pc:sldMk cId="3404031393" sldId="263"/>
            <ac:spMk id="129" creationId="{00000000-0000-0000-0000-000000000000}"/>
          </ac:spMkLst>
        </pc:spChg>
        <pc:picChg chg="del">
          <ac:chgData name="Tiago Junior" userId="8fe74fc6-5018-4f4e-a823-6a49983400f5" providerId="ADAL" clId="{5F1BC008-5D65-423C-901C-4BB5906785FF}" dt="2022-08-05T14:49:15.719" v="510" actId="478"/>
          <ac:picMkLst>
            <pc:docMk/>
            <pc:sldMk cId="3404031393" sldId="263"/>
            <ac:picMk id="3" creationId="{444194BD-0B74-4575-944E-48EA84D193EA}"/>
          </ac:picMkLst>
        </pc:picChg>
        <pc:picChg chg="add mod">
          <ac:chgData name="Tiago Junior" userId="8fe74fc6-5018-4f4e-a823-6a49983400f5" providerId="ADAL" clId="{5F1BC008-5D65-423C-901C-4BB5906785FF}" dt="2022-08-05T15:17:51.519" v="696" actId="1076"/>
          <ac:picMkLst>
            <pc:docMk/>
            <pc:sldMk cId="3404031393" sldId="263"/>
            <ac:picMk id="4" creationId="{82936D3D-74CF-4203-AADC-337AC54A56C4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05T20:25:50.541" v="1043" actId="1076"/>
        <pc:sldMkLst>
          <pc:docMk/>
          <pc:sldMk cId="3246817266" sldId="264"/>
        </pc:sldMkLst>
        <pc:spChg chg="mod">
          <ac:chgData name="Tiago Junior" userId="8fe74fc6-5018-4f4e-a823-6a49983400f5" providerId="ADAL" clId="{5F1BC008-5D65-423C-901C-4BB5906785FF}" dt="2022-08-05T20:08:11.197" v="725"/>
          <ac:spMkLst>
            <pc:docMk/>
            <pc:sldMk cId="3246817266" sldId="264"/>
            <ac:spMk id="5" creationId="{0915CA1C-61B6-43DC-8ACC-27B5F47688B8}"/>
          </ac:spMkLst>
        </pc:spChg>
        <pc:spChg chg="mod">
          <ac:chgData name="Tiago Junior" userId="8fe74fc6-5018-4f4e-a823-6a49983400f5" providerId="ADAL" clId="{5F1BC008-5D65-423C-901C-4BB5906785FF}" dt="2022-08-05T20:25:50.541" v="1043" actId="1076"/>
          <ac:spMkLst>
            <pc:docMk/>
            <pc:sldMk cId="3246817266" sldId="264"/>
            <ac:spMk id="7" creationId="{5222FD82-4259-4BD0-8975-6DFD1E19FD13}"/>
          </ac:spMkLst>
        </pc:spChg>
        <pc:spChg chg="del">
          <ac:chgData name="Tiago Junior" userId="8fe74fc6-5018-4f4e-a823-6a49983400f5" providerId="ADAL" clId="{5F1BC008-5D65-423C-901C-4BB5906785FF}" dt="2022-08-05T20:23:42.460" v="1023" actId="478"/>
          <ac:spMkLst>
            <pc:docMk/>
            <pc:sldMk cId="3246817266" sldId="264"/>
            <ac:spMk id="12" creationId="{DA5816FC-FF3F-46CA-AEB1-DA4BF6D29A0B}"/>
          </ac:spMkLst>
        </pc:spChg>
        <pc:picChg chg="add mod">
          <ac:chgData name="Tiago Junior" userId="8fe74fc6-5018-4f4e-a823-6a49983400f5" providerId="ADAL" clId="{5F1BC008-5D65-423C-901C-4BB5906785FF}" dt="2022-08-05T20:25:45.621" v="1042" actId="1076"/>
          <ac:picMkLst>
            <pc:docMk/>
            <pc:sldMk cId="3246817266" sldId="264"/>
            <ac:picMk id="3" creationId="{4CB604C6-8A6F-4377-8396-95BDB8AF6B99}"/>
          </ac:picMkLst>
        </pc:picChg>
        <pc:picChg chg="del">
          <ac:chgData name="Tiago Junior" userId="8fe74fc6-5018-4f4e-a823-6a49983400f5" providerId="ADAL" clId="{5F1BC008-5D65-423C-901C-4BB5906785FF}" dt="2022-08-05T19:42:10.275" v="701" actId="478"/>
          <ac:picMkLst>
            <pc:docMk/>
            <pc:sldMk cId="3246817266" sldId="264"/>
            <ac:picMk id="4" creationId="{82936D3D-74CF-4203-AADC-337AC54A56C4}"/>
          </ac:picMkLst>
        </pc:picChg>
      </pc:sldChg>
      <pc:sldChg chg="new del">
        <pc:chgData name="Tiago Junior" userId="8fe74fc6-5018-4f4e-a823-6a49983400f5" providerId="ADAL" clId="{5F1BC008-5D65-423C-901C-4BB5906785FF}" dt="2022-08-05T19:25:28.094" v="699" actId="680"/>
        <pc:sldMkLst>
          <pc:docMk/>
          <pc:sldMk cId="3366033830" sldId="264"/>
        </pc:sldMkLst>
      </pc:sldChg>
      <pc:sldChg chg="delSp modSp add mod">
        <pc:chgData name="Tiago Junior" userId="8fe74fc6-5018-4f4e-a823-6a49983400f5" providerId="ADAL" clId="{5F1BC008-5D65-423C-901C-4BB5906785FF}" dt="2022-08-05T20:43:56.999" v="1330" actId="20577"/>
        <pc:sldMkLst>
          <pc:docMk/>
          <pc:sldMk cId="2846593321" sldId="265"/>
        </pc:sldMkLst>
        <pc:spChg chg="mod">
          <ac:chgData name="Tiago Junior" userId="8fe74fc6-5018-4f4e-a823-6a49983400f5" providerId="ADAL" clId="{5F1BC008-5D65-423C-901C-4BB5906785FF}" dt="2022-08-05T20:27:07.692" v="1104" actId="20577"/>
          <ac:spMkLst>
            <pc:docMk/>
            <pc:sldMk cId="2846593321" sldId="265"/>
            <ac:spMk id="5" creationId="{0915CA1C-61B6-43DC-8ACC-27B5F47688B8}"/>
          </ac:spMkLst>
        </pc:spChg>
        <pc:spChg chg="mod">
          <ac:chgData name="Tiago Junior" userId="8fe74fc6-5018-4f4e-a823-6a49983400f5" providerId="ADAL" clId="{5F1BC008-5D65-423C-901C-4BB5906785FF}" dt="2022-08-05T20:43:56.999" v="1330" actId="20577"/>
          <ac:spMkLst>
            <pc:docMk/>
            <pc:sldMk cId="2846593321" sldId="265"/>
            <ac:spMk id="7" creationId="{5222FD82-4259-4BD0-8975-6DFD1E19FD13}"/>
          </ac:spMkLst>
        </pc:spChg>
        <pc:picChg chg="del mod">
          <ac:chgData name="Tiago Junior" userId="8fe74fc6-5018-4f4e-a823-6a49983400f5" providerId="ADAL" clId="{5F1BC008-5D65-423C-901C-4BB5906785FF}" dt="2022-08-05T20:28:20.528" v="1130" actId="478"/>
          <ac:picMkLst>
            <pc:docMk/>
            <pc:sldMk cId="2846593321" sldId="265"/>
            <ac:picMk id="3" creationId="{4CB604C6-8A6F-4377-8396-95BDB8AF6B99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09T10:53:56.609" v="1652" actId="1076"/>
        <pc:sldMkLst>
          <pc:docMk/>
          <pc:sldMk cId="1404464354" sldId="266"/>
        </pc:sldMkLst>
        <pc:spChg chg="del mod">
          <ac:chgData name="Tiago Junior" userId="8fe74fc6-5018-4f4e-a823-6a49983400f5" providerId="ADAL" clId="{5F1BC008-5D65-423C-901C-4BB5906785FF}" dt="2022-08-09T01:08:20.643" v="1419" actId="478"/>
          <ac:spMkLst>
            <pc:docMk/>
            <pc:sldMk cId="1404464354" sldId="266"/>
            <ac:spMk id="5" creationId="{0915CA1C-61B6-43DC-8ACC-27B5F47688B8}"/>
          </ac:spMkLst>
        </pc:spChg>
        <pc:spChg chg="del mod">
          <ac:chgData name="Tiago Junior" userId="8fe74fc6-5018-4f4e-a823-6a49983400f5" providerId="ADAL" clId="{5F1BC008-5D65-423C-901C-4BB5906785FF}" dt="2022-08-09T00:47:44.513" v="1333" actId="478"/>
          <ac:spMkLst>
            <pc:docMk/>
            <pc:sldMk cId="1404464354" sldId="266"/>
            <ac:spMk id="7" creationId="{5222FD82-4259-4BD0-8975-6DFD1E19FD13}"/>
          </ac:spMkLst>
        </pc:spChg>
        <pc:spChg chg="add mod">
          <ac:chgData name="Tiago Junior" userId="8fe74fc6-5018-4f4e-a823-6a49983400f5" providerId="ADAL" clId="{5F1BC008-5D65-423C-901C-4BB5906785FF}" dt="2022-08-09T01:23:04.654" v="1481" actId="1076"/>
          <ac:spMkLst>
            <pc:docMk/>
            <pc:sldMk cId="1404464354" sldId="266"/>
            <ac:spMk id="10" creationId="{5456F674-8E4B-4D41-8860-5A2E882C165F}"/>
          </ac:spMkLst>
        </pc:spChg>
        <pc:spChg chg="add mod">
          <ac:chgData name="Tiago Junior" userId="8fe74fc6-5018-4f4e-a823-6a49983400f5" providerId="ADAL" clId="{5F1BC008-5D65-423C-901C-4BB5906785FF}" dt="2022-08-09T01:08:37.524" v="1476" actId="20577"/>
          <ac:spMkLst>
            <pc:docMk/>
            <pc:sldMk cId="1404464354" sldId="266"/>
            <ac:spMk id="13" creationId="{D5F7664B-BA0C-4128-824E-0A90EAD18E59}"/>
          </ac:spMkLst>
        </pc:spChg>
        <pc:spChg chg="add mod">
          <ac:chgData name="Tiago Junior" userId="8fe74fc6-5018-4f4e-a823-6a49983400f5" providerId="ADAL" clId="{5F1BC008-5D65-423C-901C-4BB5906785FF}" dt="2022-08-09T10:53:56.609" v="1652" actId="1076"/>
          <ac:spMkLst>
            <pc:docMk/>
            <pc:sldMk cId="1404464354" sldId="266"/>
            <ac:spMk id="17" creationId="{A348C83D-A59C-40B3-B624-084EACFDD020}"/>
          </ac:spMkLst>
        </pc:spChg>
        <pc:picChg chg="add del mod">
          <ac:chgData name="Tiago Junior" userId="8fe74fc6-5018-4f4e-a823-6a49983400f5" providerId="ADAL" clId="{5F1BC008-5D65-423C-901C-4BB5906785FF}" dt="2022-08-09T01:06:16.958" v="1406" actId="478"/>
          <ac:picMkLst>
            <pc:docMk/>
            <pc:sldMk cId="1404464354" sldId="266"/>
            <ac:picMk id="3" creationId="{AD018A93-AF1F-4B54-ADA0-5DFE74D91F60}"/>
          </ac:picMkLst>
        </pc:picChg>
        <pc:picChg chg="add mod">
          <ac:chgData name="Tiago Junior" userId="8fe74fc6-5018-4f4e-a823-6a49983400f5" providerId="ADAL" clId="{5F1BC008-5D65-423C-901C-4BB5906785FF}" dt="2022-08-09T01:23:00.596" v="1480" actId="1076"/>
          <ac:picMkLst>
            <pc:docMk/>
            <pc:sldMk cId="1404464354" sldId="266"/>
            <ac:picMk id="8" creationId="{0CDF08E2-EAFE-40EA-96FC-8B6DB4C9991A}"/>
          </ac:picMkLst>
        </pc:picChg>
        <pc:picChg chg="add mod">
          <ac:chgData name="Tiago Junior" userId="8fe74fc6-5018-4f4e-a823-6a49983400f5" providerId="ADAL" clId="{5F1BC008-5D65-423C-901C-4BB5906785FF}" dt="2022-08-09T01:23:12.946" v="1483" actId="1076"/>
          <ac:picMkLst>
            <pc:docMk/>
            <pc:sldMk cId="1404464354" sldId="266"/>
            <ac:picMk id="11" creationId="{8AC88B6C-F6B8-4B8D-9E66-7CF6D268D879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11T19:01:20.229" v="1926" actId="1076"/>
        <pc:sldMkLst>
          <pc:docMk/>
          <pc:sldMk cId="2865703630" sldId="267"/>
        </pc:sldMkLst>
        <pc:spChg chg="add del">
          <ac:chgData name="Tiago Junior" userId="8fe74fc6-5018-4f4e-a823-6a49983400f5" providerId="ADAL" clId="{5F1BC008-5D65-423C-901C-4BB5906785FF}" dt="2022-08-11T01:56:35.774" v="1898"/>
          <ac:spMkLst>
            <pc:docMk/>
            <pc:sldMk cId="2865703630" sldId="267"/>
            <ac:spMk id="2" creationId="{0BFB65DE-6B79-4702-BFD1-BC0569C40B59}"/>
          </ac:spMkLst>
        </pc:spChg>
        <pc:spChg chg="add del">
          <ac:chgData name="Tiago Junior" userId="8fe74fc6-5018-4f4e-a823-6a49983400f5" providerId="ADAL" clId="{5F1BC008-5D65-423C-901C-4BB5906785FF}" dt="2022-08-11T01:56:35.774" v="1898"/>
          <ac:spMkLst>
            <pc:docMk/>
            <pc:sldMk cId="2865703630" sldId="267"/>
            <ac:spMk id="4" creationId="{51AF1EAD-97CA-4C1B-9F4B-9E455C9DEB52}"/>
          </ac:spMkLst>
        </pc:spChg>
        <pc:spChg chg="add del">
          <ac:chgData name="Tiago Junior" userId="8fe74fc6-5018-4f4e-a823-6a49983400f5" providerId="ADAL" clId="{5F1BC008-5D65-423C-901C-4BB5906785FF}" dt="2022-08-11T01:56:35.774" v="1898"/>
          <ac:spMkLst>
            <pc:docMk/>
            <pc:sldMk cId="2865703630" sldId="267"/>
            <ac:spMk id="5" creationId="{F35D2821-11D2-4938-95E5-299587E2DB8A}"/>
          </ac:spMkLst>
        </pc:spChg>
        <pc:spChg chg="add del">
          <ac:chgData name="Tiago Junior" userId="8fe74fc6-5018-4f4e-a823-6a49983400f5" providerId="ADAL" clId="{5F1BC008-5D65-423C-901C-4BB5906785FF}" dt="2022-08-11T01:57:15.873" v="1900"/>
          <ac:spMkLst>
            <pc:docMk/>
            <pc:sldMk cId="2865703630" sldId="267"/>
            <ac:spMk id="6" creationId="{3A3EC564-E36F-453D-95DA-DC795CB0A8F6}"/>
          </ac:spMkLst>
        </pc:spChg>
        <pc:spChg chg="add del">
          <ac:chgData name="Tiago Junior" userId="8fe74fc6-5018-4f4e-a823-6a49983400f5" providerId="ADAL" clId="{5F1BC008-5D65-423C-901C-4BB5906785FF}" dt="2022-08-11T01:57:15.873" v="1900"/>
          <ac:spMkLst>
            <pc:docMk/>
            <pc:sldMk cId="2865703630" sldId="267"/>
            <ac:spMk id="7" creationId="{3EF548D6-9BAA-41AE-BEFD-7C3BB08EC533}"/>
          </ac:spMkLst>
        </pc:spChg>
        <pc:spChg chg="add mod">
          <ac:chgData name="Tiago Junior" userId="8fe74fc6-5018-4f4e-a823-6a49983400f5" providerId="ADAL" clId="{5F1BC008-5D65-423C-901C-4BB5906785FF}" dt="2022-08-11T19:01:20.229" v="1926" actId="1076"/>
          <ac:spMkLst>
            <pc:docMk/>
            <pc:sldMk cId="2865703630" sldId="267"/>
            <ac:spMk id="8" creationId="{69BC37C0-9BBF-4228-BC30-72F899C746A3}"/>
          </ac:spMkLst>
        </pc:spChg>
        <pc:spChg chg="add del">
          <ac:chgData name="Tiago Junior" userId="8fe74fc6-5018-4f4e-a823-6a49983400f5" providerId="ADAL" clId="{5F1BC008-5D65-423C-901C-4BB5906785FF}" dt="2022-08-11T01:57:15.873" v="1900"/>
          <ac:spMkLst>
            <pc:docMk/>
            <pc:sldMk cId="2865703630" sldId="267"/>
            <ac:spMk id="9" creationId="{D84F6711-36CD-4E70-8D96-3778759ED211}"/>
          </ac:spMkLst>
        </pc:spChg>
        <pc:spChg chg="mod">
          <ac:chgData name="Tiago Junior" userId="8fe74fc6-5018-4f4e-a823-6a49983400f5" providerId="ADAL" clId="{5F1BC008-5D65-423C-901C-4BB5906785FF}" dt="2022-08-11T18:59:59.872" v="1924" actId="1076"/>
          <ac:spMkLst>
            <pc:docMk/>
            <pc:sldMk cId="2865703630" sldId="267"/>
            <ac:spMk id="10" creationId="{5456F674-8E4B-4D41-8860-5A2E882C165F}"/>
          </ac:spMkLst>
        </pc:spChg>
        <pc:spChg chg="add del">
          <ac:chgData name="Tiago Junior" userId="8fe74fc6-5018-4f4e-a823-6a49983400f5" providerId="ADAL" clId="{5F1BC008-5D65-423C-901C-4BB5906785FF}" dt="2022-08-11T01:57:32.319" v="1903"/>
          <ac:spMkLst>
            <pc:docMk/>
            <pc:sldMk cId="2865703630" sldId="267"/>
            <ac:spMk id="11" creationId="{6B989368-BCD5-4DB7-BB59-CDE9C18F3B50}"/>
          </ac:spMkLst>
        </pc:spChg>
        <pc:spChg chg="add del">
          <ac:chgData name="Tiago Junior" userId="8fe74fc6-5018-4f4e-a823-6a49983400f5" providerId="ADAL" clId="{5F1BC008-5D65-423C-901C-4BB5906785FF}" dt="2022-08-11T01:57:32.319" v="1903"/>
          <ac:spMkLst>
            <pc:docMk/>
            <pc:sldMk cId="2865703630" sldId="267"/>
            <ac:spMk id="12" creationId="{F51EFAAC-5FA3-4769-A59E-2BCAA151BF45}"/>
          </ac:spMkLst>
        </pc:spChg>
        <pc:spChg chg="add del">
          <ac:chgData name="Tiago Junior" userId="8fe74fc6-5018-4f4e-a823-6a49983400f5" providerId="ADAL" clId="{5F1BC008-5D65-423C-901C-4BB5906785FF}" dt="2022-08-11T01:57:32.319" v="1903"/>
          <ac:spMkLst>
            <pc:docMk/>
            <pc:sldMk cId="2865703630" sldId="267"/>
            <ac:spMk id="14" creationId="{CAF09EBB-C3E6-40B8-B5A1-D489DC2DBA14}"/>
          </ac:spMkLst>
        </pc:spChg>
        <pc:spChg chg="del">
          <ac:chgData name="Tiago Junior" userId="8fe74fc6-5018-4f4e-a823-6a49983400f5" providerId="ADAL" clId="{5F1BC008-5D65-423C-901C-4BB5906785FF}" dt="2022-08-10T11:14:00.936" v="1856" actId="478"/>
          <ac:spMkLst>
            <pc:docMk/>
            <pc:sldMk cId="2865703630" sldId="267"/>
            <ac:spMk id="17" creationId="{A348C83D-A59C-40B3-B624-084EACFDD020}"/>
          </ac:spMkLst>
        </pc:spChg>
        <pc:spChg chg="mod">
          <ac:chgData name="Tiago Junior" userId="8fe74fc6-5018-4f4e-a823-6a49983400f5" providerId="ADAL" clId="{5F1BC008-5D65-423C-901C-4BB5906785FF}" dt="2022-08-11T01:57:19.158" v="1901" actId="1076"/>
          <ac:spMkLst>
            <pc:docMk/>
            <pc:sldMk cId="2865703630" sldId="267"/>
            <ac:spMk id="129" creationId="{00000000-0000-0000-0000-000000000000}"/>
          </ac:spMkLst>
        </pc:spChg>
        <pc:picChg chg="add mod">
          <ac:chgData name="Tiago Junior" userId="8fe74fc6-5018-4f4e-a823-6a49983400f5" providerId="ADAL" clId="{5F1BC008-5D65-423C-901C-4BB5906785FF}" dt="2022-08-11T19:01:16.514" v="1925" actId="1076"/>
          <ac:picMkLst>
            <pc:docMk/>
            <pc:sldMk cId="2865703630" sldId="267"/>
            <ac:picMk id="3" creationId="{30BDA488-B9CC-48F9-86D7-ABA328E6219C}"/>
          </ac:picMkLst>
        </pc:picChg>
        <pc:picChg chg="del">
          <ac:chgData name="Tiago Junior" userId="8fe74fc6-5018-4f4e-a823-6a49983400f5" providerId="ADAL" clId="{5F1BC008-5D65-423C-901C-4BB5906785FF}" dt="2022-08-10T11:02:47.789" v="1654" actId="478"/>
          <ac:picMkLst>
            <pc:docMk/>
            <pc:sldMk cId="2865703630" sldId="267"/>
            <ac:picMk id="8" creationId="{0CDF08E2-EAFE-40EA-96FC-8B6DB4C9991A}"/>
          </ac:picMkLst>
        </pc:picChg>
        <pc:picChg chg="del">
          <ac:chgData name="Tiago Junior" userId="8fe74fc6-5018-4f4e-a823-6a49983400f5" providerId="ADAL" clId="{5F1BC008-5D65-423C-901C-4BB5906785FF}" dt="2022-08-10T11:02:57.398" v="1656" actId="478"/>
          <ac:picMkLst>
            <pc:docMk/>
            <pc:sldMk cId="2865703630" sldId="267"/>
            <ac:picMk id="11" creationId="{8AC88B6C-F6B8-4B8D-9E66-7CF6D268D879}"/>
          </ac:picMkLst>
        </pc:picChg>
      </pc:sldChg>
      <pc:sldChg chg="new del">
        <pc:chgData name="Tiago Junior" userId="8fe74fc6-5018-4f4e-a823-6a49983400f5" providerId="ADAL" clId="{5F1BC008-5D65-423C-901C-4BB5906785FF}" dt="2022-08-09T01:32:46.240" v="1598" actId="680"/>
        <pc:sldMkLst>
          <pc:docMk/>
          <pc:sldMk cId="3807069144" sldId="267"/>
        </pc:sldMkLst>
      </pc:sldChg>
      <pc:sldChg chg="addSp delSp modSp add mod">
        <pc:chgData name="Tiago Junior" userId="8fe74fc6-5018-4f4e-a823-6a49983400f5" providerId="ADAL" clId="{5F1BC008-5D65-423C-901C-4BB5906785FF}" dt="2022-08-17T00:15:03.951" v="3087" actId="20577"/>
        <pc:sldMkLst>
          <pc:docMk/>
          <pc:sldMk cId="870533952" sldId="268"/>
        </pc:sldMkLst>
        <pc:spChg chg="add del">
          <ac:chgData name="Tiago Junior" userId="8fe74fc6-5018-4f4e-a823-6a49983400f5" providerId="ADAL" clId="{5F1BC008-5D65-423C-901C-4BB5906785FF}" dt="2022-08-11T19:14:36.927" v="2433"/>
          <ac:spMkLst>
            <pc:docMk/>
            <pc:sldMk cId="870533952" sldId="268"/>
            <ac:spMk id="2" creationId="{510AFE11-7582-475C-9D7E-7BB0B63EDF1F}"/>
          </ac:spMkLst>
        </pc:spChg>
        <pc:spChg chg="add del">
          <ac:chgData name="Tiago Junior" userId="8fe74fc6-5018-4f4e-a823-6a49983400f5" providerId="ADAL" clId="{5F1BC008-5D65-423C-901C-4BB5906785FF}" dt="2022-08-11T19:14:57.352" v="2435"/>
          <ac:spMkLst>
            <pc:docMk/>
            <pc:sldMk cId="870533952" sldId="268"/>
            <ac:spMk id="4" creationId="{78E74917-13A6-45A7-BE4E-CD0CBFC3B591}"/>
          </ac:spMkLst>
        </pc:spChg>
        <pc:spChg chg="del">
          <ac:chgData name="Tiago Junior" userId="8fe74fc6-5018-4f4e-a823-6a49983400f5" providerId="ADAL" clId="{5F1BC008-5D65-423C-901C-4BB5906785FF}" dt="2022-08-11T19:16:02.331" v="2443" actId="478"/>
          <ac:spMkLst>
            <pc:docMk/>
            <pc:sldMk cId="870533952" sldId="268"/>
            <ac:spMk id="8" creationId="{69BC37C0-9BBF-4228-BC30-72F899C746A3}"/>
          </ac:spMkLst>
        </pc:spChg>
        <pc:spChg chg="mod">
          <ac:chgData name="Tiago Junior" userId="8fe74fc6-5018-4f4e-a823-6a49983400f5" providerId="ADAL" clId="{5F1BC008-5D65-423C-901C-4BB5906785FF}" dt="2022-08-17T00:15:03.951" v="3087" actId="20577"/>
          <ac:spMkLst>
            <pc:docMk/>
            <pc:sldMk cId="870533952" sldId="268"/>
            <ac:spMk id="10" creationId="{5456F674-8E4B-4D41-8860-5A2E882C165F}"/>
          </ac:spMkLst>
        </pc:spChg>
        <pc:spChg chg="mod">
          <ac:chgData name="Tiago Junior" userId="8fe74fc6-5018-4f4e-a823-6a49983400f5" providerId="ADAL" clId="{5F1BC008-5D65-423C-901C-4BB5906785FF}" dt="2022-08-12T13:16:11.272" v="2502" actId="20577"/>
          <ac:spMkLst>
            <pc:docMk/>
            <pc:sldMk cId="870533952" sldId="268"/>
            <ac:spMk id="13" creationId="{D5F7664B-BA0C-4128-824E-0A90EAD18E59}"/>
          </ac:spMkLst>
        </pc:spChg>
        <pc:picChg chg="del">
          <ac:chgData name="Tiago Junior" userId="8fe74fc6-5018-4f4e-a823-6a49983400f5" providerId="ADAL" clId="{5F1BC008-5D65-423C-901C-4BB5906785FF}" dt="2022-08-11T19:15:58.363" v="2442" actId="478"/>
          <ac:picMkLst>
            <pc:docMk/>
            <pc:sldMk cId="870533952" sldId="268"/>
            <ac:picMk id="3" creationId="{30BDA488-B9CC-48F9-86D7-ABA328E6219C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16T00:48:34.521" v="2982" actId="20577"/>
        <pc:sldMkLst>
          <pc:docMk/>
          <pc:sldMk cId="1171740915" sldId="269"/>
        </pc:sldMkLst>
        <pc:spChg chg="add del">
          <ac:chgData name="Tiago Junior" userId="8fe74fc6-5018-4f4e-a823-6a49983400f5" providerId="ADAL" clId="{5F1BC008-5D65-423C-901C-4BB5906785FF}" dt="2022-08-15T23:47:09.260" v="2597"/>
          <ac:spMkLst>
            <pc:docMk/>
            <pc:sldMk cId="1171740915" sldId="269"/>
            <ac:spMk id="2" creationId="{6997D4AF-AF3A-4BD9-9671-93E2E91D9514}"/>
          </ac:spMkLst>
        </pc:spChg>
        <pc:spChg chg="add del">
          <ac:chgData name="Tiago Junior" userId="8fe74fc6-5018-4f4e-a823-6a49983400f5" providerId="ADAL" clId="{5F1BC008-5D65-423C-901C-4BB5906785FF}" dt="2022-08-15T23:54:33.725" v="2810"/>
          <ac:spMkLst>
            <pc:docMk/>
            <pc:sldMk cId="1171740915" sldId="269"/>
            <ac:spMk id="3" creationId="{7A33B28E-61E7-40BC-85C5-5DDC0027C2AB}"/>
          </ac:spMkLst>
        </pc:spChg>
        <pc:spChg chg="add del">
          <ac:chgData name="Tiago Junior" userId="8fe74fc6-5018-4f4e-a823-6a49983400f5" providerId="ADAL" clId="{5F1BC008-5D65-423C-901C-4BB5906785FF}" dt="2022-08-16T00:38:50.618" v="2927"/>
          <ac:spMkLst>
            <pc:docMk/>
            <pc:sldMk cId="1171740915" sldId="269"/>
            <ac:spMk id="4" creationId="{32563970-7AA9-4115-BD5B-6C6D649BE61A}"/>
          </ac:spMkLst>
        </pc:spChg>
        <pc:spChg chg="mod">
          <ac:chgData name="Tiago Junior" userId="8fe74fc6-5018-4f4e-a823-6a49983400f5" providerId="ADAL" clId="{5F1BC008-5D65-423C-901C-4BB5906785FF}" dt="2022-08-16T00:43:18.483" v="2963" actId="20577"/>
          <ac:spMkLst>
            <pc:docMk/>
            <pc:sldMk cId="1171740915" sldId="269"/>
            <ac:spMk id="10" creationId="{5456F674-8E4B-4D41-8860-5A2E882C165F}"/>
          </ac:spMkLst>
        </pc:spChg>
        <pc:spChg chg="mod">
          <ac:chgData name="Tiago Junior" userId="8fe74fc6-5018-4f4e-a823-6a49983400f5" providerId="ADAL" clId="{5F1BC008-5D65-423C-901C-4BB5906785FF}" dt="2022-08-16T00:48:34.521" v="2982" actId="20577"/>
          <ac:spMkLst>
            <pc:docMk/>
            <pc:sldMk cId="1171740915" sldId="269"/>
            <ac:spMk id="13" creationId="{D5F7664B-BA0C-4128-824E-0A90EAD18E59}"/>
          </ac:spMkLst>
        </pc:spChg>
        <pc:picChg chg="add mod">
          <ac:chgData name="Tiago Junior" userId="8fe74fc6-5018-4f4e-a823-6a49983400f5" providerId="ADAL" clId="{5F1BC008-5D65-423C-901C-4BB5906785FF}" dt="2022-08-16T00:42:55.602" v="2959" actId="1076"/>
          <ac:picMkLst>
            <pc:docMk/>
            <pc:sldMk cId="1171740915" sldId="269"/>
            <ac:picMk id="6" creationId="{D8777FC2-D53E-4718-AF99-F3C599AC45C6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16T00:51:21.723" v="3034" actId="14100"/>
        <pc:sldMkLst>
          <pc:docMk/>
          <pc:sldMk cId="83838643" sldId="270"/>
        </pc:sldMkLst>
        <pc:spChg chg="del mod">
          <ac:chgData name="Tiago Junior" userId="8fe74fc6-5018-4f4e-a823-6a49983400f5" providerId="ADAL" clId="{5F1BC008-5D65-423C-901C-4BB5906785FF}" dt="2022-08-16T00:46:47.494" v="2965" actId="478"/>
          <ac:spMkLst>
            <pc:docMk/>
            <pc:sldMk cId="83838643" sldId="270"/>
            <ac:spMk id="10" creationId="{5456F674-8E4B-4D41-8860-5A2E882C165F}"/>
          </ac:spMkLst>
        </pc:spChg>
        <pc:spChg chg="add mod">
          <ac:chgData name="Tiago Junior" userId="8fe74fc6-5018-4f4e-a823-6a49983400f5" providerId="ADAL" clId="{5F1BC008-5D65-423C-901C-4BB5906785FF}" dt="2022-08-16T00:51:21.723" v="3034" actId="14100"/>
          <ac:spMkLst>
            <pc:docMk/>
            <pc:sldMk cId="83838643" sldId="270"/>
            <ac:spMk id="11" creationId="{3CA7004D-DF8C-409C-BF24-0F6F08DFE847}"/>
          </ac:spMkLst>
        </pc:spChg>
        <pc:spChg chg="mod">
          <ac:chgData name="Tiago Junior" userId="8fe74fc6-5018-4f4e-a823-6a49983400f5" providerId="ADAL" clId="{5F1BC008-5D65-423C-901C-4BB5906785FF}" dt="2022-08-16T00:50:34.223" v="3007"/>
          <ac:spMkLst>
            <pc:docMk/>
            <pc:sldMk cId="83838643" sldId="270"/>
            <ac:spMk id="13" creationId="{D5F7664B-BA0C-4128-824E-0A90EAD18E59}"/>
          </ac:spMkLst>
        </pc:spChg>
        <pc:picChg chg="add mod">
          <ac:chgData name="Tiago Junior" userId="8fe74fc6-5018-4f4e-a823-6a49983400f5" providerId="ADAL" clId="{5F1BC008-5D65-423C-901C-4BB5906785FF}" dt="2022-08-16T00:48:13.427" v="2969" actId="1076"/>
          <ac:picMkLst>
            <pc:docMk/>
            <pc:sldMk cId="83838643" sldId="270"/>
            <ac:picMk id="3" creationId="{99CC2644-52F9-477B-8C4A-092884CDF846}"/>
          </ac:picMkLst>
        </pc:picChg>
      </pc:sldChg>
      <pc:sldChg chg="addSp delSp modSp add mod delAnim">
        <pc:chgData name="Tiago Junior" userId="8fe74fc6-5018-4f4e-a823-6a49983400f5" providerId="ADAL" clId="{5F1BC008-5D65-423C-901C-4BB5906785FF}" dt="2022-08-16T00:11:53.505" v="2832" actId="167"/>
        <pc:sldMkLst>
          <pc:docMk/>
          <pc:sldMk cId="2264730592" sldId="271"/>
        </pc:sldMkLst>
        <pc:spChg chg="del">
          <ac:chgData name="Tiago Junior" userId="8fe74fc6-5018-4f4e-a823-6a49983400f5" providerId="ADAL" clId="{5F1BC008-5D65-423C-901C-4BB5906785FF}" dt="2022-08-16T00:11:35.171" v="2825" actId="478"/>
          <ac:spMkLst>
            <pc:docMk/>
            <pc:sldMk cId="2264730592" sldId="271"/>
            <ac:spMk id="129" creationId="{00000000-0000-0000-0000-000000000000}"/>
          </ac:spMkLst>
        </pc:spChg>
        <pc:picChg chg="add mod ord">
          <ac:chgData name="Tiago Junior" userId="8fe74fc6-5018-4f4e-a823-6a49983400f5" providerId="ADAL" clId="{5F1BC008-5D65-423C-901C-4BB5906785FF}" dt="2022-08-16T00:11:53.505" v="2832" actId="167"/>
          <ac:picMkLst>
            <pc:docMk/>
            <pc:sldMk cId="2264730592" sldId="271"/>
            <ac:picMk id="3" creationId="{31C4C0A5-DC67-4E73-8F6F-4132427E462B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16T00:13:04.378" v="2841" actId="1076"/>
        <pc:sldMkLst>
          <pc:docMk/>
          <pc:sldMk cId="1580683713" sldId="272"/>
        </pc:sldMkLst>
        <pc:picChg chg="del">
          <ac:chgData name="Tiago Junior" userId="8fe74fc6-5018-4f4e-a823-6a49983400f5" providerId="ADAL" clId="{5F1BC008-5D65-423C-901C-4BB5906785FF}" dt="2022-08-16T00:12:48.975" v="2834" actId="478"/>
          <ac:picMkLst>
            <pc:docMk/>
            <pc:sldMk cId="1580683713" sldId="272"/>
            <ac:picMk id="3" creationId="{31C4C0A5-DC67-4E73-8F6F-4132427E462B}"/>
          </ac:picMkLst>
        </pc:picChg>
        <pc:picChg chg="add mod">
          <ac:chgData name="Tiago Junior" userId="8fe74fc6-5018-4f4e-a823-6a49983400f5" providerId="ADAL" clId="{5F1BC008-5D65-423C-901C-4BB5906785FF}" dt="2022-08-16T00:13:04.378" v="2841" actId="1076"/>
          <ac:picMkLst>
            <pc:docMk/>
            <pc:sldMk cId="1580683713" sldId="272"/>
            <ac:picMk id="4" creationId="{354CF76B-ACD3-4216-B069-E17E27DECFEC}"/>
          </ac:picMkLst>
        </pc:picChg>
      </pc:sldChg>
      <pc:sldChg chg="addSp delSp modSp add mod">
        <pc:chgData name="Tiago Junior" userId="8fe74fc6-5018-4f4e-a823-6a49983400f5" providerId="ADAL" clId="{5F1BC008-5D65-423C-901C-4BB5906785FF}" dt="2022-08-16T00:24:32.880" v="2913" actId="20577"/>
        <pc:sldMkLst>
          <pc:docMk/>
          <pc:sldMk cId="2622014762" sldId="273"/>
        </pc:sldMkLst>
        <pc:spChg chg="mod">
          <ac:chgData name="Tiago Junior" userId="8fe74fc6-5018-4f4e-a823-6a49983400f5" providerId="ADAL" clId="{5F1BC008-5D65-423C-901C-4BB5906785FF}" dt="2022-08-16T00:18:42.017" v="2873" actId="20577"/>
          <ac:spMkLst>
            <pc:docMk/>
            <pc:sldMk cId="2622014762" sldId="273"/>
            <ac:spMk id="5" creationId="{0915CA1C-61B6-43DC-8ACC-27B5F47688B8}"/>
          </ac:spMkLst>
        </pc:spChg>
        <pc:spChg chg="add mod">
          <ac:chgData name="Tiago Junior" userId="8fe74fc6-5018-4f4e-a823-6a49983400f5" providerId="ADAL" clId="{5F1BC008-5D65-423C-901C-4BB5906785FF}" dt="2022-08-16T00:24:32.880" v="2913" actId="20577"/>
          <ac:spMkLst>
            <pc:docMk/>
            <pc:sldMk cId="2622014762" sldId="273"/>
            <ac:spMk id="7" creationId="{0927C8D3-54F3-43CE-94BB-246FCE03A7D4}"/>
          </ac:spMkLst>
        </pc:spChg>
        <pc:spChg chg="del">
          <ac:chgData name="Tiago Junior" userId="8fe74fc6-5018-4f4e-a823-6a49983400f5" providerId="ADAL" clId="{5F1BC008-5D65-423C-901C-4BB5906785FF}" dt="2022-08-16T00:15:53.165" v="2843" actId="478"/>
          <ac:spMkLst>
            <pc:docMk/>
            <pc:sldMk cId="2622014762" sldId="273"/>
            <ac:spMk id="129" creationId="{00000000-0000-0000-0000-000000000000}"/>
          </ac:spMkLst>
        </pc:spChg>
        <pc:picChg chg="add del mod">
          <ac:chgData name="Tiago Junior" userId="8fe74fc6-5018-4f4e-a823-6a49983400f5" providerId="ADAL" clId="{5F1BC008-5D65-423C-901C-4BB5906785FF}" dt="2022-08-16T00:21:05.036" v="2888" actId="478"/>
          <ac:picMkLst>
            <pc:docMk/>
            <pc:sldMk cId="2622014762" sldId="273"/>
            <ac:picMk id="4" creationId="{D2AD1120-4C7F-418E-9B59-A5BC594FD3A7}"/>
          </ac:picMkLst>
        </pc:picChg>
        <pc:picChg chg="add mod">
          <ac:chgData name="Tiago Junior" userId="8fe74fc6-5018-4f4e-a823-6a49983400f5" providerId="ADAL" clId="{5F1BC008-5D65-423C-901C-4BB5906785FF}" dt="2022-08-16T00:24:09.949" v="2908" actId="14100"/>
          <ac:picMkLst>
            <pc:docMk/>
            <pc:sldMk cId="2622014762" sldId="273"/>
            <ac:picMk id="8" creationId="{BF52ED7E-2B00-4336-958D-2866A1B9C1FA}"/>
          </ac:picMkLst>
        </pc:picChg>
        <pc:picChg chg="add mod">
          <ac:chgData name="Tiago Junior" userId="8fe74fc6-5018-4f4e-a823-6a49983400f5" providerId="ADAL" clId="{5F1BC008-5D65-423C-901C-4BB5906785FF}" dt="2022-08-16T00:24:16.276" v="2909" actId="1076"/>
          <ac:picMkLst>
            <pc:docMk/>
            <pc:sldMk cId="2622014762" sldId="273"/>
            <ac:picMk id="10" creationId="{326A924D-2A28-4A0B-80D1-026430DE97F3}"/>
          </ac:picMkLst>
        </pc:picChg>
        <pc:picChg chg="add mod">
          <ac:chgData name="Tiago Junior" userId="8fe74fc6-5018-4f4e-a823-6a49983400f5" providerId="ADAL" clId="{5F1BC008-5D65-423C-901C-4BB5906785FF}" dt="2022-08-16T00:24:21.494" v="2911" actId="14100"/>
          <ac:picMkLst>
            <pc:docMk/>
            <pc:sldMk cId="2622014762" sldId="273"/>
            <ac:picMk id="12" creationId="{27B877BA-83F2-4742-A5C5-A01E466DAF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70495-314E-45C9-B259-2674FE601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3CD3F-90AE-4606-9531-AD08544C7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306496-87E8-4135-B20E-A645BCA3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EA686-F9F9-445D-B4F5-04A3E4D3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CF33F5-19BD-415D-AB7E-5FEE24A3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1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E89A2-4699-415F-8D79-7DD85C95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248394-CCCE-4562-8607-60E57168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5AA5C-4E6D-4175-995A-DA9AA0BE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2FA50-AAA8-4070-8C12-7B4DE6DD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BDBF1B-9CF2-41F4-AE48-B4BC5FDA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1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AF151D-538E-4626-BFFF-609B493E3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FB6312-92F6-4C16-B969-F2E2B222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2C604B-D716-4DAC-BF77-BB03FF0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4E26B-E261-4836-A4AF-5FF7201A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B6C7F-BCAB-461F-8DEE-95639F27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60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13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600" y="337156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68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60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9741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39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600" y="2705921"/>
            <a:ext cx="10972320" cy="4431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984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6804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1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AA4D8-F88F-4A0B-B75B-EF248B21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E6CB-CEE3-4F52-B353-678D80A1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F3F0C-0B9A-4820-9B31-02912CC0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F5E6E-30EA-48C4-95F7-C12B1EBD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46F53-539A-492E-BE1F-1E101DCD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0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631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32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2320" y="3682080"/>
            <a:ext cx="53544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19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600" y="541301"/>
            <a:ext cx="10972320" cy="6093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52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2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17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B66A3-47CE-43F3-B8C9-C094895C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3DD32D-1CB8-4D83-B653-7E32ED28C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76D061-5EF6-434C-8B3E-EE83FEFD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017560-0B96-456F-A046-A9BD15E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51BE8-BCEC-4ED4-A5B2-CB3BA65F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4CDCF-BAD7-465E-9822-C0446DCB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B1978-5DCE-4A0F-80B6-8DF16CF65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C48BC3-D28A-4CE9-865A-9EDD4D979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57A605-3C00-4C8E-9D88-C6F38C6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18A6AC-3716-4D45-8BCF-C6D32DF0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5E6655-E512-43B0-902C-0B64CC29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CF7C-D168-4DBD-9822-3F613E90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4862E-90D4-4AE0-A104-88B9BC51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47B9A3-3936-4817-A582-82EF322E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BA5F4A-FC29-40D8-BB0E-C7307DDE0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537D3A-22CD-4B2E-9722-CD836A949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FF65F4-62A6-40CD-BEEB-B097A144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582F27-0460-4FE2-98F8-11CF9E9F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06C84C-921B-4C28-B7DF-2ED82A2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8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04521-9DBB-43CA-8610-27637561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018F5D-0307-43DD-8703-FB0BC159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956902-F23E-4ED1-84AF-51DBF08A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C62868-D08E-48EE-A537-660D91BE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6CB2F6-94EA-405A-8E50-FD5ADC04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860102-C6E5-44DB-963A-5EE89476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BCD83B-5C8A-4668-899B-595280EF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8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3326-86DC-43C8-8E40-242135C4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47470B-CD38-4D7F-882A-F42787248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E367D-FE16-491B-B30B-AC1F70DA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35700F-447A-4206-B883-67318525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33265-FE26-4AB4-B385-7A67520A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892815-5AFD-475A-BD16-302B255F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8DAD8-7A13-428E-B3FC-208600B5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CB2FC7-0FF9-4159-B537-4E1FA44E9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77F27-C59C-4C79-96F4-081A21FE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06335C-9ADF-49CD-8C16-35F68EE3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1C341A-58C1-4312-8869-1315C9E3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B680D0-96D6-41AC-AAC5-032F631B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7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F3F4BB-17A8-4BC0-B059-BA9393BA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3EB64-5F28-45EE-869D-037828A8A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03903-7A3E-4DBE-B2A6-D75CC783F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BC7C-97D5-4F4F-B436-48F913311150}" type="datetimeFigureOut">
              <a:rPr lang="pt-BR" smtClean="0"/>
              <a:t>15/08/2022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8C727C-F006-497F-AFEB-7DC12A2AE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A1262-A8F5-4A02-B1EC-698D2FFA5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AD1A2-3FEE-4896-8272-61142B4DB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0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/>
          <p:cNvPicPr/>
          <p:nvPr/>
        </p:nvPicPr>
        <p:blipFill>
          <a:blip r:embed="rId14"/>
          <a:srcRect t="11542" b="84072"/>
          <a:stretch/>
        </p:blipFill>
        <p:spPr>
          <a:xfrm>
            <a:off x="0" y="765000"/>
            <a:ext cx="12190560" cy="298800"/>
          </a:xfrm>
          <a:prstGeom prst="rect">
            <a:avLst/>
          </a:prstGeom>
          <a:ln w="936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10930561" y="6473160"/>
            <a:ext cx="54833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B847C6EB-36BD-4ED3-8893-97284EBD0D00}" type="slidenum"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‹nº›</a:t>
            </a:fld>
            <a:endParaRPr lang="pt-BR" sz="1800" b="0" strike="noStrike" spc="-1" dirty="0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  <p:extLst>
      <p:ext uri="{BB962C8B-B14F-4D97-AF65-F5344CB8AC3E}">
        <p14:creationId xmlns:p14="http://schemas.microsoft.com/office/powerpoint/2010/main" val="112415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73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Perdas no espaço livre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222FD82-4259-4BD0-8975-6DFD1E19FD13}"/>
              </a:ext>
            </a:extLst>
          </p:cNvPr>
          <p:cNvSpPr/>
          <p:nvPr/>
        </p:nvSpPr>
        <p:spPr>
          <a:xfrm>
            <a:off x="2227978" y="1201649"/>
            <a:ext cx="9135360" cy="182718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/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FSPL(dB) = 20 log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(d) + 20 log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(f) – 147,55</a:t>
            </a: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 d é a distância em metros e f a frequência em Hertz .</a:t>
            </a: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936D3D-74CF-4203-AADC-337AC54A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137" y="3065144"/>
            <a:ext cx="3708645" cy="24822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5816FC-FF3F-46CA-AEB1-DA4BF6D29A0B}"/>
              </a:ext>
            </a:extLst>
          </p:cNvPr>
          <p:cNvSpPr txBox="1"/>
          <p:nvPr/>
        </p:nvSpPr>
        <p:spPr>
          <a:xfrm>
            <a:off x="1293491" y="5620042"/>
            <a:ext cx="8397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 espaço livre, a intensidade da radiação eletromagnética diminui com a distância pela lei do inverso do quadrado, porque a mesma quantidade de energia se espalha por uma área proporcional ao quadrado da distância da fonte.</a:t>
            </a:r>
          </a:p>
        </p:txBody>
      </p:sp>
    </p:spTree>
    <p:extLst>
      <p:ext uri="{BB962C8B-B14F-4D97-AF65-F5344CB8AC3E}">
        <p14:creationId xmlns:p14="http://schemas.microsoft.com/office/powerpoint/2010/main" val="340403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Sensibilidade do receptor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</a:t>
            </a:r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222FD82-4259-4BD0-8975-6DFD1E19FD13}"/>
              </a:ext>
            </a:extLst>
          </p:cNvPr>
          <p:cNvSpPr/>
          <p:nvPr/>
        </p:nvSpPr>
        <p:spPr>
          <a:xfrm>
            <a:off x="2021984" y="1237598"/>
            <a:ext cx="9135360" cy="298425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-174 + 1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log10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NF + SNR</a:t>
            </a:r>
          </a:p>
          <a:p>
            <a:pPr algn="just"/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Onde,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BW = Largura de banda em KHz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 = Figura de ruído do receptor em dB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SNR =  Relação sinal-ruído conforme tabela SF (Fator de espalhamento)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Sensibilidade em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B604C6-8A6F-4377-8396-95BDB8AF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84" y="4000388"/>
            <a:ext cx="6310648" cy="27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1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Exemplo link estimado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</a:t>
            </a:r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222FD82-4259-4BD0-8975-6DFD1E19FD13}"/>
              </a:ext>
            </a:extLst>
          </p:cNvPr>
          <p:cNvSpPr/>
          <p:nvPr/>
        </p:nvSpPr>
        <p:spPr>
          <a:xfrm>
            <a:off x="1777286" y="1976152"/>
            <a:ext cx="9135360" cy="394742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 Power = 14 </a:t>
            </a:r>
            <a:r>
              <a:rPr lang="pt-BR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endParaRPr lang="pt-B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BW =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KHz [10*log (125000) = 51]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SNR =  -20 (SF=12)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 = 6dB </a:t>
            </a:r>
          </a:p>
          <a:p>
            <a:pPr algn="just"/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-174 + 1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log10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NF + SNR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S = -174 + 51 + 6 – 20 = 137 </a:t>
            </a:r>
            <a:r>
              <a:rPr lang="pt-BR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endParaRPr lang="pt-B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estimado = 151 dB</a:t>
            </a:r>
          </a:p>
          <a:p>
            <a:pPr algn="just"/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Perdas no espaço livre para 800 KM : 150 dB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59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6F674-8E4B-4D41-8860-5A2E882C165F}"/>
              </a:ext>
            </a:extLst>
          </p:cNvPr>
          <p:cNvSpPr txBox="1"/>
          <p:nvPr/>
        </p:nvSpPr>
        <p:spPr>
          <a:xfrm>
            <a:off x="-1093569" y="5908211"/>
            <a:ext cx="8989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                                 Difração e Reflexão de Ondas (ERICSSON, 2000)</a:t>
            </a:r>
          </a:p>
          <a:p>
            <a:pPr algn="just"/>
            <a:r>
              <a:rPr lang="pt-BR" dirty="0"/>
              <a:t>                 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ERICSSON Telecom S.A., 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Cell Planning Principals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Estocolmo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Apostila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DF08E2-EAFE-40EA-96FC-8B6DB4C99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3" y="1520865"/>
            <a:ext cx="7917135" cy="4130898"/>
          </a:xfrm>
          <a:prstGeom prst="rect">
            <a:avLst/>
          </a:prstGeom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5F7664B-BA0C-4128-824E-0A90EAD18E59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Alcance sem fio na realidade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C88B6C-F6B8-4B8D-9E66-7CF6D268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49" y="2074102"/>
            <a:ext cx="3095625" cy="21431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48C83D-A59C-40B3-B624-084EACFDD020}"/>
              </a:ext>
            </a:extLst>
          </p:cNvPr>
          <p:cNvSpPr txBox="1"/>
          <p:nvPr/>
        </p:nvSpPr>
        <p:spPr>
          <a:xfrm>
            <a:off x="7895884" y="4114059"/>
            <a:ext cx="6671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60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Sinal em visada</a:t>
            </a:r>
          </a:p>
          <a:p>
            <a:pPr algn="just"/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Sinal combinado com visada e refletido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Sinal refletido</a:t>
            </a:r>
            <a:endParaRPr lang="pt-BR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6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5162" y="1976511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6F674-8E4B-4D41-8860-5A2E882C165F}"/>
              </a:ext>
            </a:extLst>
          </p:cNvPr>
          <p:cNvSpPr txBox="1"/>
          <p:nvPr/>
        </p:nvSpPr>
        <p:spPr>
          <a:xfrm>
            <a:off x="273827" y="1550218"/>
            <a:ext cx="89894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Espaço livre somente existe no espaço livre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Atenuação estrutural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Multi-path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das alturas dos transmissores e receptores</a:t>
            </a: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Margem Fading </a:t>
            </a: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parâmetro que prevê ganho suficiente ou sensibilidade para acomodar  uma determinada quantidade de fading a fim de garantir que a qualidade de serviço seja mantida. 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Quantidade pela qual o nível de sinal recebido pode ser reduzido sem que o desempenho do sistema caia abaixo de um valor específico ( limiar ou valor mínimo aceitável).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D5F7664B-BA0C-4128-824E-0A90EAD18E59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Alcance sem fio na realidade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BDA488-B9CC-48F9-86D7-ABA328E6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90" y="1240755"/>
            <a:ext cx="4657725" cy="2333625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69BC37C0-9BBF-4228-BC30-72F899C746A3}"/>
              </a:ext>
            </a:extLst>
          </p:cNvPr>
          <p:cNvSpPr/>
          <p:nvPr/>
        </p:nvSpPr>
        <p:spPr>
          <a:xfrm>
            <a:off x="6013579" y="3373915"/>
            <a:ext cx="6084185" cy="394742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/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Zona de Fresnel: </a:t>
            </a:r>
            <a:r>
              <a:rPr lang="pt-BR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a distância entre o transmissor e o receptor; </a:t>
            </a:r>
            <a:r>
              <a:rPr lang="pt-BR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o raio da primeira zona de Fresnel (n=1) no ponto P. P está a uma distância d1 do transmissor, e d2 do receptor.</a:t>
            </a:r>
          </a:p>
          <a:p>
            <a:br>
              <a:rPr lang="pt-BR" sz="2000" dirty="0"/>
            </a:br>
            <a:endParaRPr lang="pt-BR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0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000" spc="-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7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5162" y="1976511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6F674-8E4B-4D41-8860-5A2E882C165F}"/>
              </a:ext>
            </a:extLst>
          </p:cNvPr>
          <p:cNvSpPr txBox="1"/>
          <p:nvPr/>
        </p:nvSpPr>
        <p:spPr>
          <a:xfrm>
            <a:off x="273827" y="1185601"/>
            <a:ext cx="898945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aumente a altura do seu gateway (antena)</a:t>
            </a:r>
          </a:p>
          <a:p>
            <a:pPr algn="just"/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exterior melhor que interior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mantenha distância curta entre gateway e antena (perda de cabo)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um bom conector (tipo 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um bom cabo LMR-400 ou equivalente, &lt; 1,5 dB por 10 metros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usar antena omnidirecional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evitar obstáculos perto da antena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melhor no topo do telhado do que na lateral de um prédio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evite interferências fortes como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umts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cuide da proteção contra </a:t>
            </a:r>
            <a:r>
              <a:rPr lang="pt-BR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raios </a:t>
            </a:r>
            <a:endParaRPr lang="pt-BR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D5F7664B-BA0C-4128-824E-0A90EAD18E59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Melhorar alcance </a:t>
            </a:r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3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5162" y="1976511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456F674-8E4B-4D41-8860-5A2E882C165F}"/>
              </a:ext>
            </a:extLst>
          </p:cNvPr>
          <p:cNvSpPr txBox="1"/>
          <p:nvPr/>
        </p:nvSpPr>
        <p:spPr>
          <a:xfrm>
            <a:off x="273827" y="1185601"/>
            <a:ext cx="118121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Chirp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Spread Spectrum é uma técnica de espalhamento de espectro que usa pulsos de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chirp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modulados em frequência linear de banda larga para codificar informações. Um pulso de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chirp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é uma varredura em frequência na largura de banda correspondente.</a:t>
            </a: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Aumentar o alcance aumentando a energia por bit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* Potência de transmissão</a:t>
            </a:r>
          </a:p>
          <a:p>
            <a:pPr algn="just"/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Taxa de modulação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potência de transmissão na banda de 868 MHz da UE é principalmente limitada a 14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25mW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usa fatores de espalhamento para definir a taxa de modulação SF7 para sf12</a:t>
            </a:r>
            <a:endParaRPr lang="pt-BR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robusto à interferência, </a:t>
            </a:r>
            <a:r>
              <a:rPr lang="pt-B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multicaminho</a:t>
            </a: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desvanecimento           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D5F7664B-BA0C-4128-824E-0A90EAD18E59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Modulação CSS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777FC2-D53E-4718-AF99-F3C599AC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60" y="1976510"/>
            <a:ext cx="6095999" cy="245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4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45162" y="1976511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13" name="CustomShape 1">
            <a:extLst>
              <a:ext uri="{FF2B5EF4-FFF2-40B4-BE49-F238E27FC236}">
                <a16:creationId xmlns:a16="http://schemas.microsoft.com/office/drawing/2014/main" id="{D5F7664B-BA0C-4128-824E-0A90EAD18E59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Fator de espalhamento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CC2644-52F9-477B-8C4A-092884CD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595" y="1524002"/>
            <a:ext cx="7106685" cy="243115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A7004D-DF8C-409C-BF24-0F6F08DFE847}"/>
              </a:ext>
            </a:extLst>
          </p:cNvPr>
          <p:cNvSpPr txBox="1"/>
          <p:nvPr/>
        </p:nvSpPr>
        <p:spPr>
          <a:xfrm>
            <a:off x="967409" y="4141265"/>
            <a:ext cx="1044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Fator de espalhamento (SF): define o número de bits que podem ser codificados por um símbolo </a:t>
            </a:r>
          </a:p>
        </p:txBody>
      </p:sp>
    </p:spTree>
    <p:extLst>
      <p:ext uri="{BB962C8B-B14F-4D97-AF65-F5344CB8AC3E}">
        <p14:creationId xmlns:p14="http://schemas.microsoft.com/office/powerpoint/2010/main" val="8383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Propagação Radio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Antenas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Modulação </a:t>
            </a:r>
            <a:r>
              <a:rPr lang="pt-BR" sz="24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pt-BR" sz="24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 </a:t>
            </a:r>
            <a:r>
              <a:rPr lang="pt-BR" sz="2400" spc="-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endParaRPr lang="pt-BR" sz="24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3440" y="1145193"/>
            <a:ext cx="657769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Tecnologia de modulação </a:t>
            </a:r>
            <a:r>
              <a:rPr lang="pt-BR" sz="24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sem-fio</a:t>
            </a: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física para comunicações de longo alcance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 largura de banda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nas bandas ISM sem licença em todo o mundo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433, 868, 915 MHz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 (potência, ciclo de trabalho, largura de banda)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EU: 0,1% ou 1% por limitação do ciclo de trabalho da </a:t>
            </a:r>
            <a:r>
              <a:rPr lang="pt-BR" sz="2400" spc="-1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sub-faixa</a:t>
            </a: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(por hora)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 estimado (EU): 156dB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 Que é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</a:t>
            </a:r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?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067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C4C0A5-DC67-4E73-8F6F-4132427E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1" y="1530936"/>
            <a:ext cx="9965634" cy="4697275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 Que é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</a:t>
            </a:r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?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3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 Que é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</a:t>
            </a:r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?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CF76B-ACD3-4216-B069-E17E27DE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41" y="1210908"/>
            <a:ext cx="8289582" cy="51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e arquitetura de comunicação que utiliza a camada física </a:t>
            </a:r>
            <a:r>
              <a:rPr lang="pt-BR" sz="24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taxas de dados são definidas e variam de 300bps a 5,5kbps</a:t>
            </a:r>
          </a:p>
          <a:p>
            <a:pPr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com dois canais de alta velocidade a 11kbps e 50kbps (modulação FSK)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Suportes</a:t>
            </a:r>
          </a:p>
          <a:p>
            <a:pPr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- comunicação bidirecional segura</a:t>
            </a:r>
          </a:p>
          <a:p>
            <a:pPr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- mobilidade</a:t>
            </a:r>
          </a:p>
          <a:p>
            <a:pPr>
              <a:spcBef>
                <a:spcPts val="641"/>
              </a:spcBef>
            </a:pPr>
            <a:r>
              <a:rPr lang="pt-BR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- localização</a:t>
            </a: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O Que é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LoRaWAN</a:t>
            </a:r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?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95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2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Classes </a:t>
            </a:r>
            <a:r>
              <a:rPr lang="pt-BR" sz="32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LoRaWAN</a:t>
            </a:r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27C8D3-54F3-43CE-94BB-246FCE03A7D4}"/>
              </a:ext>
            </a:extLst>
          </p:cNvPr>
          <p:cNvSpPr txBox="1"/>
          <p:nvPr/>
        </p:nvSpPr>
        <p:spPr>
          <a:xfrm>
            <a:off x="821636" y="1049157"/>
            <a:ext cx="109860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especificação </a:t>
            </a:r>
            <a:r>
              <a:rPr lang="pt-BR" dirty="0" err="1"/>
              <a:t>LoRaWAN</a:t>
            </a:r>
            <a:r>
              <a:rPr lang="pt-BR" dirty="0"/>
              <a:t> define três classes de dispositivos: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A(</a:t>
            </a:r>
            <a:r>
              <a:rPr lang="pt-BR" dirty="0" err="1"/>
              <a:t>ll</a:t>
            </a:r>
            <a:r>
              <a:rPr lang="pt-BR" dirty="0"/>
              <a:t>) Dispositivos alimentados por bateria. Cada dispositivo faz </a:t>
            </a:r>
            <a:r>
              <a:rPr lang="pt-BR" dirty="0" err="1"/>
              <a:t>uplink</a:t>
            </a:r>
            <a:r>
              <a:rPr lang="pt-BR" dirty="0"/>
              <a:t> para o gateway e é seguido por duas janelas curtas de recebimento de </a:t>
            </a:r>
            <a:r>
              <a:rPr lang="pt-BR" dirty="0" err="1"/>
              <a:t>downlink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B(</a:t>
            </a:r>
            <a:r>
              <a:rPr lang="pt-BR" dirty="0" err="1"/>
              <a:t>eacon</a:t>
            </a:r>
            <a:r>
              <a:rPr lang="pt-BR" dirty="0"/>
              <a:t>) Igual à classe A, mas esses dispositivos também abrem janelas extras de recebimento em horários programados.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C(contínuo) Igual a </a:t>
            </a:r>
            <a:r>
              <a:rPr lang="pt-BR" dirty="0" err="1"/>
              <a:t>A</a:t>
            </a:r>
            <a:r>
              <a:rPr lang="pt-BR" dirty="0"/>
              <a:t>, mas esses dispositivos estão ouvindo continuamente. Portanto, esses dispositivos usam mais energia e geralmente são alimentados pela rede elétrica.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52ED7E-2B00-4336-958D-2866A1B9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010" y="2047876"/>
            <a:ext cx="6324600" cy="1009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26A924D-2A28-4A0B-80D1-026430DE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010" y="3798105"/>
            <a:ext cx="6324599" cy="13117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7B877BA-83F2-4742-A5C5-A01E466DA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484" y="5812044"/>
            <a:ext cx="6334125" cy="10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1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A4C100D-4B8C-47FC-9EFA-7509AD1E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97" y="1120858"/>
            <a:ext cx="9504676" cy="5318578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Alcance x Largura de banda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E522B75-D84F-4F2C-8B7D-E5E323A6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92" y="1708268"/>
            <a:ext cx="8687146" cy="4215312"/>
          </a:xfrm>
          <a:prstGeom prst="rect">
            <a:avLst/>
          </a:prstGeom>
        </p:spPr>
      </p:pic>
      <p:sp>
        <p:nvSpPr>
          <p:cNvPr id="128" name="CustomShape 1"/>
          <p:cNvSpPr/>
          <p:nvPr/>
        </p:nvSpPr>
        <p:spPr>
          <a:xfrm>
            <a:off x="1919640" y="116640"/>
            <a:ext cx="7343640" cy="57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pt-BR" sz="3200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Agenda</a:t>
            </a:r>
            <a:endParaRPr lang="pt-BR" sz="3200" spc="-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532640" y="1237958"/>
            <a:ext cx="9135360" cy="488148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</a:pPr>
            <a:endParaRPr lang="pt-BR" sz="24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>
              <a:spcBef>
                <a:spcPts val="641"/>
              </a:spcBef>
            </a:pPr>
            <a:endParaRPr lang="pt-BR" sz="32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30" name="Picture 2"/>
          <p:cNvPicPr/>
          <p:nvPr/>
        </p:nvPicPr>
        <p:blipFill>
          <a:blip r:embed="rId3"/>
          <a:stretch/>
        </p:blipFill>
        <p:spPr>
          <a:xfrm>
            <a:off x="9767668" y="5923580"/>
            <a:ext cx="891692" cy="934421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0915CA1C-61B6-43DC-8ACC-27B5F47688B8}"/>
              </a:ext>
            </a:extLst>
          </p:cNvPr>
          <p:cNvSpPr/>
          <p:nvPr/>
        </p:nvSpPr>
        <p:spPr>
          <a:xfrm>
            <a:off x="1609792" y="115920"/>
            <a:ext cx="7445880" cy="575280"/>
          </a:xfrm>
          <a:prstGeom prst="rect">
            <a:avLst/>
          </a:prstGeom>
          <a:solidFill>
            <a:srgbClr val="F79B4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r>
              <a:rPr lang="pt-BR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Propagação Rádio - Link estimado</a:t>
            </a:r>
          </a:p>
          <a:p>
            <a:endParaRPr lang="pt-BR" sz="3200" spc="-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867</Words>
  <Application>Microsoft Office PowerPoint</Application>
  <PresentationFormat>Widescreen</PresentationFormat>
  <Paragraphs>291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Junior</dc:creator>
  <cp:lastModifiedBy>Tiago Junior</cp:lastModifiedBy>
  <cp:revision>2</cp:revision>
  <dcterms:created xsi:type="dcterms:W3CDTF">2022-08-05T02:38:31Z</dcterms:created>
  <dcterms:modified xsi:type="dcterms:W3CDTF">2022-08-17T00:15:11Z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2022-08-05T02:38:31Z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852300d4-d298-4bd5-8a99-29573d533019</vt:lpwstr>
  </property>
  <property fmtid="{D5CDD505-2E9C-101B-9397-08002B2CF9AE}" pid="8" name="MSIP_Label_3dc542d3-6316-42ad-9eaa-e82fa419e5f2_ContentBits">
    <vt:lpwstr>0</vt:lpwstr>
  </property>
</Properties>
</file>