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67" r:id="rId4"/>
    <p:sldId id="268" r:id="rId5"/>
    <p:sldId id="269" r:id="rId6"/>
    <p:sldId id="270" r:id="rId7"/>
    <p:sldId id="273" r:id="rId8"/>
    <p:sldId id="274" r:id="rId9"/>
    <p:sldId id="27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C214CF0-8ECB-42DD-9BAE-F0F0C59F166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09AB386-D542-4454-BB77-9FA566B8FE01}" type="slidenum">
              <a:rPr lang="pt-BR" sz="1200" b="0" strike="noStrike" spc="-1">
                <a:solidFill>
                  <a:srgbClr val="000000"/>
                </a:solidFill>
                <a:latin typeface="Calibri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/>
          <p:nvPr/>
        </p:nvPicPr>
        <p:blipFill>
          <a:blip r:embed="rId14"/>
          <a:srcRect t="11542" b="84072"/>
          <a:stretch/>
        </p:blipFill>
        <p:spPr>
          <a:xfrm>
            <a:off x="0" y="765000"/>
            <a:ext cx="9142560" cy="29844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1"/>
          <p:cNvSpPr/>
          <p:nvPr/>
        </p:nvSpPr>
        <p:spPr>
          <a:xfrm>
            <a:off x="8197920" y="6473160"/>
            <a:ext cx="1220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6280D5A6-6FFB-4626-B6D2-11B899B39DF6}" type="slidenum"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‹nº›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6"/>
          <p:cNvPicPr/>
          <p:nvPr/>
        </p:nvPicPr>
        <p:blipFill>
          <a:blip r:embed="rId14"/>
          <a:srcRect t="11542" b="84072"/>
          <a:stretch/>
        </p:blipFill>
        <p:spPr>
          <a:xfrm>
            <a:off x="0" y="765000"/>
            <a:ext cx="9142560" cy="298440"/>
          </a:xfrm>
          <a:prstGeom prst="rect">
            <a:avLst/>
          </a:prstGeom>
          <a:ln w="9360"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8197920" y="6473160"/>
            <a:ext cx="1220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1792D017-2AD8-4440-BF1C-8610542032D4}" type="slidenum"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‹nº›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32000" y="3024000"/>
            <a:ext cx="8639640" cy="1360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8114400" y="5733360"/>
            <a:ext cx="1020600" cy="1123200"/>
          </a:xfrm>
          <a:prstGeom prst="rect">
            <a:avLst/>
          </a:prstGeom>
          <a:ln>
            <a:noFill/>
          </a:ln>
        </p:spPr>
      </p:pic>
      <p:pic>
        <p:nvPicPr>
          <p:cNvPr id="128" name="Picture 2"/>
          <p:cNvPicPr/>
          <p:nvPr/>
        </p:nvPicPr>
        <p:blipFill>
          <a:blip r:embed="rId3"/>
          <a:stretch/>
        </p:blipFill>
        <p:spPr>
          <a:xfrm>
            <a:off x="289080" y="2160000"/>
            <a:ext cx="4822200" cy="21002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5005440" y="2376000"/>
            <a:ext cx="4497840" cy="188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BankGothic Lt BT"/>
                <a:ea typeface="DejaVu Sans"/>
              </a:rPr>
              <a:t>Projeto Acionamento </a:t>
            </a:r>
            <a:br/>
            <a:r>
              <a:rPr lang="pt-BR" sz="3600" b="0" strike="noStrike" spc="-1">
                <a:solidFill>
                  <a:srgbClr val="000000"/>
                </a:solidFill>
                <a:latin typeface="BankGothic Lt BT"/>
                <a:ea typeface="DejaVu Sans"/>
              </a:rPr>
              <a:t>Ar-condicionado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74360" y="4992840"/>
            <a:ext cx="7594200" cy="188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Aluno: Tiago Maessi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Disciplina: Software Embarcado 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Profº: Francisco Santanna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95280" y="115920"/>
            <a:ext cx="7445520" cy="57492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BankGothic Lt BT"/>
                <a:ea typeface="DejaVu Sans"/>
              </a:rPr>
              <a:t> O que é ? 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68" name="Picture 2"/>
          <p:cNvPicPr/>
          <p:nvPr/>
        </p:nvPicPr>
        <p:blipFill>
          <a:blip r:embed="rId3"/>
          <a:stretch/>
        </p:blipFill>
        <p:spPr>
          <a:xfrm>
            <a:off x="8102160" y="5746680"/>
            <a:ext cx="1020600" cy="1123200"/>
          </a:xfrm>
          <a:prstGeom prst="rect">
            <a:avLst/>
          </a:prstGeom>
          <a:ln>
            <a:noFill/>
          </a:ln>
        </p:spPr>
      </p:pic>
      <p:pic>
        <p:nvPicPr>
          <p:cNvPr id="169" name="Imagem 2"/>
          <p:cNvPicPr/>
          <p:nvPr/>
        </p:nvPicPr>
        <p:blipFill>
          <a:blip r:embed="rId4"/>
          <a:stretch/>
        </p:blipFill>
        <p:spPr>
          <a:xfrm>
            <a:off x="19800" y="1111680"/>
            <a:ext cx="8080920" cy="57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95280" y="115920"/>
            <a:ext cx="7445520" cy="57492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BankGothic Lt BT"/>
              </a:rPr>
              <a:t>O que é ?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71" name="Picture 2"/>
          <p:cNvPicPr/>
          <p:nvPr/>
        </p:nvPicPr>
        <p:blipFill>
          <a:blip r:embed="rId2"/>
          <a:stretch/>
        </p:blipFill>
        <p:spPr>
          <a:xfrm>
            <a:off x="8102160" y="5746680"/>
            <a:ext cx="1020600" cy="1123200"/>
          </a:xfrm>
          <a:prstGeom prst="rect">
            <a:avLst/>
          </a:prstGeom>
          <a:ln>
            <a:noFill/>
          </a:ln>
        </p:spPr>
      </p:pic>
      <p:pic>
        <p:nvPicPr>
          <p:cNvPr id="172" name="Imagem 171"/>
          <p:cNvPicPr/>
          <p:nvPr/>
        </p:nvPicPr>
        <p:blipFill>
          <a:blip r:embed="rId3"/>
          <a:stretch/>
        </p:blipFill>
        <p:spPr>
          <a:xfrm>
            <a:off x="144000" y="1111320"/>
            <a:ext cx="8422920" cy="457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95280" y="115920"/>
            <a:ext cx="7445520" cy="57492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BankGothic Lt BT"/>
              </a:rPr>
              <a:t>O que é ?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8102160" y="5746680"/>
            <a:ext cx="1020600" cy="1123200"/>
          </a:xfrm>
          <a:prstGeom prst="rect">
            <a:avLst/>
          </a:prstGeom>
          <a:ln>
            <a:noFill/>
          </a:ln>
        </p:spPr>
      </p:pic>
      <p:pic>
        <p:nvPicPr>
          <p:cNvPr id="175" name="Imagem 174"/>
          <p:cNvPicPr/>
          <p:nvPr/>
        </p:nvPicPr>
        <p:blipFill>
          <a:blip r:embed="rId3"/>
          <a:stretch/>
        </p:blipFill>
        <p:spPr>
          <a:xfrm>
            <a:off x="0" y="936000"/>
            <a:ext cx="8081640" cy="592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5280" y="115920"/>
            <a:ext cx="7445520" cy="57492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Arial"/>
              </a:rPr>
              <a:t>O que mudou / O que foi feito</a:t>
            </a:r>
            <a:r>
              <a:rPr lang="pt-BR" sz="3200" spc="-1" dirty="0">
                <a:solidFill>
                  <a:srgbClr val="000000"/>
                </a:solidFill>
                <a:latin typeface="BankGothic Lt BT"/>
              </a:rPr>
              <a:t> ?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77" name="Imagem 176"/>
          <p:cNvPicPr/>
          <p:nvPr/>
        </p:nvPicPr>
        <p:blipFill>
          <a:blip r:embed="rId2"/>
          <a:stretch/>
        </p:blipFill>
        <p:spPr>
          <a:xfrm>
            <a:off x="24840" y="1185480"/>
            <a:ext cx="9142560" cy="5671440"/>
          </a:xfrm>
          <a:prstGeom prst="rect">
            <a:avLst/>
          </a:prstGeom>
          <a:ln>
            <a:noFill/>
          </a:ln>
        </p:spPr>
      </p:pic>
      <p:pic>
        <p:nvPicPr>
          <p:cNvPr id="178" name="Picture 2"/>
          <p:cNvPicPr/>
          <p:nvPr/>
        </p:nvPicPr>
        <p:blipFill>
          <a:blip r:embed="rId3"/>
          <a:stretch/>
        </p:blipFill>
        <p:spPr>
          <a:xfrm>
            <a:off x="8102160" y="5746680"/>
            <a:ext cx="1020600" cy="112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5280" y="115920"/>
            <a:ext cx="7445520" cy="57492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Arial"/>
              </a:rPr>
              <a:t>O que mudou / O que foi feito</a:t>
            </a:r>
            <a:r>
              <a:rPr lang="pt-BR" sz="3200" spc="-1" dirty="0">
                <a:solidFill>
                  <a:srgbClr val="000000"/>
                </a:solidFill>
                <a:latin typeface="BankGothic Lt BT"/>
              </a:rPr>
              <a:t> ?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518BDA2-5E86-494A-8735-2F62319D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" y="1111055"/>
            <a:ext cx="9101520" cy="4895850"/>
          </a:xfrm>
          <a:prstGeom prst="rect">
            <a:avLst/>
          </a:prstGeom>
        </p:spPr>
      </p:pic>
      <p:pic>
        <p:nvPicPr>
          <p:cNvPr id="178" name="Picture 2"/>
          <p:cNvPicPr/>
          <p:nvPr/>
        </p:nvPicPr>
        <p:blipFill>
          <a:blip r:embed="rId3"/>
          <a:stretch/>
        </p:blipFill>
        <p:spPr>
          <a:xfrm>
            <a:off x="8102160" y="5746680"/>
            <a:ext cx="1020600" cy="1123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2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5280" y="115920"/>
            <a:ext cx="7445520" cy="57492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Arial"/>
              </a:rPr>
              <a:t>O que falta fazer </a:t>
            </a:r>
            <a:r>
              <a:rPr lang="pt-BR" sz="3200" spc="-1" dirty="0">
                <a:solidFill>
                  <a:srgbClr val="000000"/>
                </a:solidFill>
                <a:latin typeface="BankGothic Lt BT"/>
              </a:rPr>
              <a:t>?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8102160" y="5746680"/>
            <a:ext cx="1020600" cy="112320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2455F4D8-A9C7-44CA-885A-D24DBED065A8}"/>
              </a:ext>
            </a:extLst>
          </p:cNvPr>
          <p:cNvSpPr/>
          <p:nvPr/>
        </p:nvSpPr>
        <p:spPr>
          <a:xfrm>
            <a:off x="0" y="1121040"/>
            <a:ext cx="9122760" cy="5621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endParaRPr lang="pt-BR" sz="20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r>
              <a:rPr lang="pt-BR" sz="2400" spc="-1" dirty="0">
                <a:latin typeface="Arial"/>
              </a:rPr>
              <a:t> - Gravar o vídeo </a:t>
            </a:r>
          </a:p>
          <a:p>
            <a:pPr marL="14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endParaRPr lang="pt-BR" sz="2400" spc="-1" dirty="0"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r>
              <a:rPr lang="pt-BR" sz="2400" spc="-1" dirty="0">
                <a:latin typeface="Arial"/>
              </a:rPr>
              <a:t> - Disponibilizar o código final </a:t>
            </a:r>
            <a:r>
              <a:rPr lang="pt-BR" sz="2400" spc="-1">
                <a:latin typeface="Arial"/>
              </a:rPr>
              <a:t>no GitHub</a:t>
            </a:r>
            <a:endParaRPr lang="pt-BR" sz="2400" spc="-1" dirty="0"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endParaRPr lang="pt-B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87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95280" y="115920"/>
            <a:ext cx="7445520" cy="57492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BankGothic Lt BT"/>
                <a:ea typeface="DejaVu Sans"/>
              </a:rPr>
              <a:t>Dúvidas 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83" name="Picture 2"/>
          <p:cNvPicPr/>
          <p:nvPr/>
        </p:nvPicPr>
        <p:blipFill>
          <a:blip r:embed="rId2"/>
          <a:stretch/>
        </p:blipFill>
        <p:spPr>
          <a:xfrm>
            <a:off x="8102160" y="5746680"/>
            <a:ext cx="1020600" cy="112320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1619640" y="2133000"/>
            <a:ext cx="9127800" cy="573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E-mail: tiago.maessi@gmail.com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76</Words>
  <Application>Microsoft Office PowerPoint</Application>
  <PresentationFormat>Apresentação na tela (4:3)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BankGothic Lt BT</vt:lpstr>
      <vt:lpstr>Calibri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Luiz Eduardo</dc:creator>
  <dc:description/>
  <cp:lastModifiedBy>Tiago Maessi</cp:lastModifiedBy>
  <cp:revision>250</cp:revision>
  <dcterms:created xsi:type="dcterms:W3CDTF">2011-06-11T15:23:04Z</dcterms:created>
  <dcterms:modified xsi:type="dcterms:W3CDTF">2019-12-04T02:53:20Z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