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6" d="100"/>
          <a:sy n="86" d="100"/>
        </p:scale>
        <p:origin x="-2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998E0-C49F-43C3-A97A-8AD5A179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1D7CC2-A0C5-4552-B413-98351F418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D2F67-F81D-447A-B212-BF64048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ED0E86-CF3A-4835-B9F2-D4D3F5A6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D81E3-9FBB-40FE-BB6E-A939249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40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A31FA-968E-48FE-BA23-6F6D24F5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51E97D-3AA7-4F9E-866E-36D071091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1F74D-DAE6-4A32-8D7F-B796B3CD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B4AA7-821F-46FF-901C-81ADB746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C3C2A-DDBD-4E95-97FE-BF91F5B7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F0BD46-3E88-4E45-9F9C-4963CF2D8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707AC2-011B-46FD-AFC0-B7742A65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336BE-C122-423A-A915-016FBE3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DCAD79-0535-4679-A74C-A2C2277A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A7046-3AE1-4F79-A47C-754A1431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E3202-B3F3-48FA-B327-20A27016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9F60-EDAC-41DA-BC75-7B5F6E39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30E7AA-E85E-4BD6-AA85-4F6F595C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84ABB-9BB5-4948-9C98-148E27EF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97EFE-6F85-4538-8D70-C85F5BA6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84F4A-9EE4-44C5-862C-12AA622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51341D-6FAA-4598-BACB-99BE986E3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E0870-1CC4-4730-A213-2848C8DE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5B7E3-E5BA-4E01-BE5F-4B40C4A5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FAA84-7E1E-44AD-8D54-AA4A17D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D0B88-85AA-4368-8FEA-E348FC70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29D3D-CC37-483F-8A7A-16D9B0D26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E2EA8E-AE9C-439A-AE23-B6C64C827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8F5555-9DCD-428C-A5EC-188A4B0E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20AA13-D33D-47C9-9D9C-7BEEC83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1212A1-1C49-4CC0-AD7F-43D8E08C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2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391F-A50C-4863-ABDC-D21A35BE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9A055B-588E-4716-A0D0-2F5CA9DD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87423C-2F11-403E-A5D2-31117FB15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9DDC82-8621-4836-99EF-A3F5B324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1E7975-0625-4152-8BE7-1DBBD3A11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1A979A-730B-42E2-9244-19CBD7F6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C070E4-185B-409F-8AF3-05C76DE0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C78554-D3EB-4F7D-851A-D80B869B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2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1299B-2E9C-4E92-95EB-93B4F2DA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58212E-A37A-434E-A3CC-7BDABF2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D4E40F-6F66-4C21-BF30-AE77D228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38FCEA-8FFB-4671-99F1-8A567288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39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6EC6E5-7253-4C1A-A4F0-E9614547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73E8AC-1C42-48A0-BE53-A673686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4E896-305E-4884-9F72-14D446F0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3DC1F-8FD5-4E19-A81B-3BF6720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4341E-830A-4449-8FA5-1ED0E858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41D2C-48F1-4B71-86D1-34F8FFBD7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4674EC-E72F-499D-AAEE-33AFD761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7D105A-F173-4475-92DB-FE4C473C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D904CB-6F42-467E-99D3-B355CF42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BB088-7C3E-4666-B23B-C0A95B01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1746CF-9E97-4589-B054-EA6118FE7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C3060-7669-424F-A610-0C4DF32E9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47BF3-E3AC-452A-925F-8916E667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17F23-8971-4958-9FEE-83F34923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B68197-3B86-4C8F-BE26-D1852CD9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4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7C1B31-85D6-41B1-A955-B72B2758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26389-AE58-487C-BC67-4D26EA4A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49FF23-3075-4688-B9C8-473E137A6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3145-DA51-4E2D-8258-8CE12A6486E9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6E54F-DCEF-499C-89DA-B48164A6F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3C26F-506B-4EAE-96E9-194486085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875E-32C1-4CDB-B561-D4365D1E5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74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0FBDB-AC8B-4E29-A29F-673D25A2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555"/>
            <a:ext cx="9144000" cy="2387600"/>
          </a:xfrm>
        </p:spPr>
        <p:txBody>
          <a:bodyPr/>
          <a:lstStyle/>
          <a:p>
            <a:r>
              <a:rPr lang="pt-BR" dirty="0"/>
              <a:t>Mapa do 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12F18-9B1C-4110-B9AA-59E0D905E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1044"/>
            <a:ext cx="9144000" cy="957262"/>
          </a:xfrm>
        </p:spPr>
        <p:txBody>
          <a:bodyPr/>
          <a:lstStyle/>
          <a:p>
            <a:r>
              <a:rPr lang="pt-BR" dirty="0"/>
              <a:t>Turma: </a:t>
            </a:r>
            <a:r>
              <a:rPr lang="pt-BR" sz="4000" dirty="0">
                <a:solidFill>
                  <a:srgbClr val="C00000"/>
                </a:solidFill>
              </a:rPr>
              <a:t>Gol contra </a:t>
            </a:r>
            <a:r>
              <a:rPr lang="pt-BR" dirty="0"/>
              <a:t>– </a:t>
            </a:r>
            <a:r>
              <a:rPr lang="pt-BR" sz="3600" dirty="0">
                <a:solidFill>
                  <a:srgbClr val="0070C0"/>
                </a:solidFill>
              </a:rPr>
              <a:t>Com você nas piores viagens.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27BF16-11A8-48F8-8364-80918F7A1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30" y="714023"/>
            <a:ext cx="3338340" cy="27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D548-AFFE-4AC8-A3C1-769BC2FB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383"/>
            <a:ext cx="9935817" cy="1263305"/>
          </a:xfrm>
        </p:spPr>
        <p:txBody>
          <a:bodyPr>
            <a:normAutofit fontScale="90000"/>
          </a:bodyPr>
          <a:lstStyle/>
          <a:p>
            <a:r>
              <a:rPr lang="pt-BR" sz="8000" dirty="0">
                <a:solidFill>
                  <a:srgbClr val="C00000"/>
                </a:solidFill>
              </a:rPr>
              <a:t> Mapa do site: Gol Contra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F45D63-083A-4927-A1CB-8F5689EF74F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903C4D5-9BB1-4DD5-A26E-0BF4DEB22FBB}"/>
              </a:ext>
            </a:extLst>
          </p:cNvPr>
          <p:cNvSpPr/>
          <p:nvPr/>
        </p:nvSpPr>
        <p:spPr>
          <a:xfrm>
            <a:off x="4427886" y="2006600"/>
            <a:ext cx="30734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</a:p>
          <a:p>
            <a:pPr algn="ctr"/>
            <a:r>
              <a:rPr lang="pt-BR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Vitor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B404FDC-25F2-458D-93A6-3179DC93D0BD}"/>
              </a:ext>
            </a:extLst>
          </p:cNvPr>
          <p:cNvSpPr/>
          <p:nvPr/>
        </p:nvSpPr>
        <p:spPr>
          <a:xfrm>
            <a:off x="3685117" y="4229100"/>
            <a:ext cx="193040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Thiago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Pacotes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F5E1D3-CCF3-4676-BC06-52257E770406}"/>
              </a:ext>
            </a:extLst>
          </p:cNvPr>
          <p:cNvSpPr/>
          <p:nvPr/>
        </p:nvSpPr>
        <p:spPr>
          <a:xfrm>
            <a:off x="1054100" y="4222750"/>
            <a:ext cx="1943100" cy="9271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Dicas de Viagem:</a:t>
            </a:r>
          </a:p>
          <a:p>
            <a:pPr algn="ctr"/>
            <a:r>
              <a:rPr lang="pt-BR" dirty="0"/>
              <a:t>Tiago Mota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5A2B2F3-A2F5-41EF-9170-66D65C6F1AB6}"/>
              </a:ext>
            </a:extLst>
          </p:cNvPr>
          <p:cNvSpPr/>
          <p:nvPr/>
        </p:nvSpPr>
        <p:spPr>
          <a:xfrm>
            <a:off x="6354234" y="4222750"/>
            <a:ext cx="1943100" cy="9271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Bruno e Jean</a:t>
            </a:r>
          </a:p>
          <a:p>
            <a:pPr algn="ctr"/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Hospedagem e</a:t>
            </a:r>
          </a:p>
          <a:p>
            <a:pPr algn="ctr"/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voos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FC1992-1E46-4C39-8C25-9F92AB488CD6}"/>
              </a:ext>
            </a:extLst>
          </p:cNvPr>
          <p:cNvSpPr/>
          <p:nvPr/>
        </p:nvSpPr>
        <p:spPr>
          <a:xfrm>
            <a:off x="9112250" y="4222750"/>
            <a:ext cx="2032000" cy="9271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Edson e Gabriel</a:t>
            </a:r>
          </a:p>
          <a:p>
            <a:pPr algn="ctr"/>
            <a:r>
              <a:rPr lang="pt-BR" dirty="0"/>
              <a:t>Fale conosco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C7DCDC4-D5CB-4B71-A42F-D31B767F8E69}"/>
              </a:ext>
            </a:extLst>
          </p:cNvPr>
          <p:cNvCxnSpPr>
            <a:cxnSpLocks/>
          </p:cNvCxnSpPr>
          <p:nvPr/>
        </p:nvCxnSpPr>
        <p:spPr>
          <a:xfrm>
            <a:off x="1929194" y="3708400"/>
            <a:ext cx="8199056" cy="8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7F3EB8A-338D-469E-B5FD-CAB9D07F619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64586" y="3098800"/>
            <a:ext cx="0" cy="65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425D737-D6F7-4515-9A7C-004E4A887316}"/>
              </a:ext>
            </a:extLst>
          </p:cNvPr>
          <p:cNvCxnSpPr/>
          <p:nvPr/>
        </p:nvCxnSpPr>
        <p:spPr>
          <a:xfrm>
            <a:off x="2006600" y="37084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7DD4B26-1111-4DA5-A452-40E3D39E33C8}"/>
              </a:ext>
            </a:extLst>
          </p:cNvPr>
          <p:cNvCxnSpPr>
            <a:cxnSpLocks/>
          </p:cNvCxnSpPr>
          <p:nvPr/>
        </p:nvCxnSpPr>
        <p:spPr>
          <a:xfrm>
            <a:off x="2025650" y="3708400"/>
            <a:ext cx="19050" cy="514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1F18E20-13EC-4D18-9E0C-6EDFD8EAC77E}"/>
              </a:ext>
            </a:extLst>
          </p:cNvPr>
          <p:cNvCxnSpPr>
            <a:cxnSpLocks/>
          </p:cNvCxnSpPr>
          <p:nvPr/>
        </p:nvCxnSpPr>
        <p:spPr>
          <a:xfrm>
            <a:off x="10128250" y="3797300"/>
            <a:ext cx="0" cy="425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81BAB91-8C71-4CDC-979C-AB5090B8BC8E}"/>
              </a:ext>
            </a:extLst>
          </p:cNvPr>
          <p:cNvCxnSpPr>
            <a:cxnSpLocks/>
          </p:cNvCxnSpPr>
          <p:nvPr/>
        </p:nvCxnSpPr>
        <p:spPr>
          <a:xfrm>
            <a:off x="4636051" y="3752850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56895C7-E9D2-44E6-9A7B-E01B7BA660A5}"/>
              </a:ext>
            </a:extLst>
          </p:cNvPr>
          <p:cNvCxnSpPr>
            <a:cxnSpLocks/>
          </p:cNvCxnSpPr>
          <p:nvPr/>
        </p:nvCxnSpPr>
        <p:spPr>
          <a:xfrm>
            <a:off x="7285934" y="3752850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39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Mapa do site</vt:lpstr>
      <vt:lpstr> Mapa do site: Gol Contra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do site</dc:title>
  <dc:creator>Paulo</dc:creator>
  <cp:lastModifiedBy>Paulo</cp:lastModifiedBy>
  <cp:revision>5</cp:revision>
  <dcterms:created xsi:type="dcterms:W3CDTF">2020-03-11T11:31:28Z</dcterms:created>
  <dcterms:modified xsi:type="dcterms:W3CDTF">2020-03-11T12:09:26Z</dcterms:modified>
</cp:coreProperties>
</file>