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BA766-039E-41D0-AD98-31DBCB4E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ACD9B5-D75C-47FE-958D-35DD83059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953D2-01BB-4252-93AE-4C3FB3CF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A0C8F-E4A3-4993-82D0-8A1EC0FF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5E201-37E3-40FD-BBC5-19334F48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3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B2499-343A-4C62-AC54-1CA8264C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E1143D-E798-43C4-90EE-CE9A2C81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3C09D-3BEE-41BE-A5B9-E00AADFA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93B4F-EA65-403E-9E46-89B72D12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35050-9D1B-408E-9B0F-92270B1D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2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E08590-AADF-414F-A96F-E3B66BDDE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5E9326-B21F-409E-9878-3946A6AD8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8D92A-27A5-40BB-A9DC-34829618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5A14C-0249-4CE2-AD85-C9DC95D6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1C699-279D-49C6-926F-17E6AEF2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1ECF0-E026-486A-A5F7-25E4D7B3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DE8E3-85C6-4C8C-A53B-D810E4FF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2A94D-BA5F-44E8-A67B-084AD84B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07EEA-AB1D-438B-96C3-A23FE84A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6DC4E-2529-42F5-BC3F-1580780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9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8D247-F629-492A-B3CC-56DD4C6B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956265-AD7A-4A7C-B282-305047C0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34005-9150-406E-931A-95252716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75508-6076-44D5-88B1-0E1DE9E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46D35-BC2D-44FB-AC6D-D3F9CBE2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8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3960C-506A-4C5D-9D96-3CFECC8B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55EB5-73FB-4DE0-9D51-9F7365E2F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322987-2E4F-4068-8588-DD3C973C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CEBBF8-2F62-447F-8C6C-708C0EA7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4DEAD4-FEAE-40BE-AC3F-BF6F879D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C70D44-5419-4825-AE26-B7ACDAF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1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56134-96E3-430C-B1C8-C02BC993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D5EC75-9F82-40ED-9381-6110FB287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10A8FB-8B46-4E55-B507-E6096AD2B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6CA623-A8A4-45AB-A487-EE5E68257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C39442-B6DD-4E67-A260-0B7057F33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76BBC0-E5B7-4189-92B5-941D81E4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55A821-B30C-4AED-A7DD-45589DEB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D5D6BB-4516-4BAC-8CF5-A4CBBE6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98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9DA57-2DF3-46DA-9A40-BEB974D0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C52A57-B684-49F9-8789-50F056A5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01867C-FDD8-4807-AE9F-0D0405E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F7D5-1118-4075-AE89-75E33A5B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6E96EC-EF06-481E-9166-255D9E93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C92B3D-5285-4F84-85EC-35AB0682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5568CD-37D7-455C-B543-6287BD2D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7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37935-B375-40F1-BF63-B21C3D66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7CE4F-AD24-4D28-9A8F-DEF0D980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577F9B-68D6-49E9-8FD1-657E6442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23EAB0-8F4F-4F2B-8C76-E547E284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EBF0A-B577-42EF-9D46-E26FF302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A72FC0-4EC4-4288-AA80-C36FAA4C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9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C84DA-63DB-414B-A291-CDC80221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53A466-8A5F-4619-A752-C8BECC7CA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E67CE7-89DF-4C65-8673-5FD9DF89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0113CE-ED51-4EDC-A0A1-2E605403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5EFD1E-E47C-4376-96BF-3FF62756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B17BDE-9C01-40FF-A8D8-AC00DC4F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4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7C77DA-21CE-4A10-B185-3D5744FB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F0531-713A-4502-BB8F-634C6C95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CAE01-7B41-4B6A-9543-618077A10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BC66-A2E9-4535-ADB4-A98957F6EDA5}" type="datetimeFigureOut">
              <a:rPr lang="pt-BR" smtClean="0"/>
              <a:t>23/03/2020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1089E-7AE1-4644-8B29-CF2DA6779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28BCC-7417-4A61-986F-8E8697698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B334-0FE9-45F4-8AFE-E4BDAC5DE8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71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3FD15-FBBF-4E47-BE89-0D9B945FC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Mapa do 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BC20B0-F8FA-4647-8075-73C9156E7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Equipe Gol-Contra</a:t>
            </a:r>
          </a:p>
        </p:txBody>
      </p:sp>
    </p:spTree>
    <p:extLst>
      <p:ext uri="{BB962C8B-B14F-4D97-AF65-F5344CB8AC3E}">
        <p14:creationId xmlns:p14="http://schemas.microsoft.com/office/powerpoint/2010/main" val="381942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4E339-6310-4DA8-B67D-A7E15E12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F2B92-487F-4DD7-97A6-1AD7D6FF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7399EF3-9ADB-4FE2-B7C4-470E0786E420}"/>
              </a:ext>
            </a:extLst>
          </p:cNvPr>
          <p:cNvSpPr/>
          <p:nvPr/>
        </p:nvSpPr>
        <p:spPr>
          <a:xfrm>
            <a:off x="4394200" y="2095500"/>
            <a:ext cx="24130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Home Page</a:t>
            </a:r>
          </a:p>
          <a:p>
            <a:pPr algn="ctr"/>
            <a:r>
              <a:rPr lang="pt-BR" dirty="0"/>
              <a:t>Victor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CBA4B90-4472-4DD9-8D2A-EAFAD91423CC}"/>
              </a:ext>
            </a:extLst>
          </p:cNvPr>
          <p:cNvSpPr/>
          <p:nvPr/>
        </p:nvSpPr>
        <p:spPr>
          <a:xfrm>
            <a:off x="927100" y="4089400"/>
            <a:ext cx="1802069" cy="687413"/>
          </a:xfrm>
          <a:prstGeom prst="roundRect">
            <a:avLst>
              <a:gd name="adj" fmla="val 15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Viagem</a:t>
            </a:r>
          </a:p>
          <a:p>
            <a:pPr algn="ctr"/>
            <a:r>
              <a:rPr lang="pt-BR" dirty="0"/>
              <a:t>Dicas de Viagem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93328B0-9712-4A94-9A49-237F7D5481AB}"/>
              </a:ext>
            </a:extLst>
          </p:cNvPr>
          <p:cNvSpPr/>
          <p:nvPr/>
        </p:nvSpPr>
        <p:spPr>
          <a:xfrm>
            <a:off x="2882900" y="4076700"/>
            <a:ext cx="1802069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Pacotes</a:t>
            </a:r>
          </a:p>
          <a:p>
            <a:pPr algn="ctr"/>
            <a:r>
              <a:rPr lang="pt-BR" dirty="0"/>
              <a:t>Jean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01FA36B-FB30-47C4-B6CA-4DF4A0B4F30B}"/>
              </a:ext>
            </a:extLst>
          </p:cNvPr>
          <p:cNvSpPr/>
          <p:nvPr/>
        </p:nvSpPr>
        <p:spPr>
          <a:xfrm>
            <a:off x="4851400" y="4102100"/>
            <a:ext cx="1554726" cy="6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Bruno</a:t>
            </a:r>
          </a:p>
          <a:p>
            <a:pPr algn="ctr"/>
            <a:r>
              <a:rPr lang="pt-BR" dirty="0"/>
              <a:t>voos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3F70406-A8E7-443E-A7D1-E618E2E1CD6B}"/>
              </a:ext>
            </a:extLst>
          </p:cNvPr>
          <p:cNvSpPr/>
          <p:nvPr/>
        </p:nvSpPr>
        <p:spPr>
          <a:xfrm>
            <a:off x="6565900" y="4076700"/>
            <a:ext cx="1542948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Hospedagem</a:t>
            </a:r>
          </a:p>
          <a:p>
            <a:pPr algn="ctr"/>
            <a:r>
              <a:rPr lang="pt-BR" dirty="0"/>
              <a:t>Edson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7717C14-6443-44CD-A5AF-3DC1B04BC250}"/>
              </a:ext>
            </a:extLst>
          </p:cNvPr>
          <p:cNvSpPr/>
          <p:nvPr/>
        </p:nvSpPr>
        <p:spPr>
          <a:xfrm>
            <a:off x="9804400" y="4076700"/>
            <a:ext cx="146050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Fale conosco</a:t>
            </a:r>
          </a:p>
          <a:p>
            <a:pPr algn="ctr"/>
            <a:r>
              <a:rPr lang="pt-BR" dirty="0"/>
              <a:t>Victor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170E6F7-FEA4-40A0-B0A8-DA648EBC2B05}"/>
              </a:ext>
            </a:extLst>
          </p:cNvPr>
          <p:cNvSpPr/>
          <p:nvPr/>
        </p:nvSpPr>
        <p:spPr>
          <a:xfrm>
            <a:off x="8281322" y="4102100"/>
            <a:ext cx="1383378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Translado</a:t>
            </a:r>
          </a:p>
          <a:p>
            <a:pPr algn="ctr"/>
            <a:r>
              <a:rPr lang="pt-BR"/>
              <a:t>Gabriel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807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Mapa do 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do site</dc:title>
  <dc:creator>Paulo</dc:creator>
  <cp:lastModifiedBy>Paulo</cp:lastModifiedBy>
  <cp:revision>3</cp:revision>
  <dcterms:created xsi:type="dcterms:W3CDTF">2020-03-23T14:01:01Z</dcterms:created>
  <dcterms:modified xsi:type="dcterms:W3CDTF">2020-03-23T14:20:56Z</dcterms:modified>
</cp:coreProperties>
</file>