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C2FCF-602D-4FB5-9CEB-D4DC6FA0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61CDEA-15C1-4D99-B8B1-DC759C1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F922A-DDAB-4366-9B17-5452C5A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D25EF-4AE3-4649-8921-4481EBF9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70676-392F-4BD3-8565-C9108A2A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BED2-E7B8-473E-98FC-B317E238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816472-BA1E-4F1C-AD45-23CBE918F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A9676-51A7-4933-B4B8-66EF8F9C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90CB0-8E81-4A0D-BE45-189A72F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E5F51-7367-4860-AFA7-CF480E44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072B45-768A-4D05-A888-DB302D49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DCD91-E74E-45C7-88E3-3979F5CF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35B26-B769-4252-A9FD-A39B0EB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034F6-83AA-43A8-888C-230D1D8F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222A6-4E94-45AD-8256-CAA622EA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4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751B-AE3B-4885-B438-C9555CC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B134D-87B9-4227-9C8C-CBC32963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2321E-1F76-4CC8-BC0F-6ACD4FA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B769A-CD1D-41E3-9CB6-9C05C89F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C04D3-6CDB-42FD-8AB5-EF886CC3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91F46-B723-4DC4-AEFD-DE7C515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ACCE02-4971-4F69-823B-A3C382DA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09C37-FEB4-4E44-A29C-02C8D56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C59BC-969D-4B5D-824D-8ABE8507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13613-D0D7-4B90-8E11-4D03E0DA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5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E083A-5008-4664-B158-39B31157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AF2C5-3430-4844-8D8F-FFFE0745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05F59A-304E-49F7-80F3-17629571E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8D6C81-E7F5-45A0-8D2A-388262DD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8B1E8A-C381-4E37-957E-4EF87D14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AB14FD-5FE7-46D9-BD7E-840FDA9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BBD2-E375-466F-9194-7F43A342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046397-3C8F-4715-84B5-BC41E848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75F219-7E7E-456A-8C62-64E09C33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6EFC25-2556-4470-9051-0FBFA9F9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C20A78-FB85-45D2-871B-113528B77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F957A5-2CE3-4394-98C1-BD2447EF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7C6CD3-7194-4AD4-9CB3-4779083E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DDB5B8-0BA6-434B-B2A6-CA42731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3127-BF4C-4D7E-9DEB-1FDF46BC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8D77F6-1F0D-4042-8A36-7316138A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DDA385-97B4-4455-A2F4-E69DFE40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6B6782-E69A-4FE7-A42F-C0804B8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6564BE-C883-4EA6-A23B-8DADCF78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1DD211-F5A3-4A3B-A43D-4ED2905B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3A0FC3-3D9E-416A-B735-D46217F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B9033-FDA9-4EA2-8F79-350B903C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51CC8-51D3-48B2-AB36-F03FE786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B8C2B-83F0-420D-A2AB-96D99B1A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1128E7-9E59-48E1-874E-D7F6914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C26F8-55C1-4EBE-849B-C1223A53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2AC823-B33A-4329-B367-C1A562F3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6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3FAAA-6F8A-4EA3-87E9-26AB3225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A05C94-7B74-45BB-9707-FE0A552C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267F-AD44-4397-AED4-33F74679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ADCC5-231D-48DF-B9A5-9FE78AB1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D1956-C026-41B3-9885-0A1E4D3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9CDFE-E5DD-407F-A46D-C2439D01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19E24-6B0F-4DD4-AD0C-5D6A6F0A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09011-8D3E-4496-8421-A42802FF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70ED6-8F28-43BB-8A0A-27EC2354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FFC3-DE7F-4B6E-860F-7DE6CC9763B5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13D31-4EC8-4CE4-BC92-8D890332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F7516-6E13-4BE4-A307-A5CDCD3D0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2277-0C04-46D0-94DF-667DB9C22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9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8B4AA43-D78F-46A6-AB33-3843837A8896}"/>
              </a:ext>
            </a:extLst>
          </p:cNvPr>
          <p:cNvSpPr/>
          <p:nvPr/>
        </p:nvSpPr>
        <p:spPr>
          <a:xfrm>
            <a:off x="3120704" y="645952"/>
            <a:ext cx="6493079" cy="158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93F299-0DED-4D5E-B879-82FDABC35EE8}"/>
              </a:ext>
            </a:extLst>
          </p:cNvPr>
          <p:cNvSpPr/>
          <p:nvPr/>
        </p:nvSpPr>
        <p:spPr>
          <a:xfrm>
            <a:off x="3305262" y="1048623"/>
            <a:ext cx="6098796" cy="6552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D52BFD-7BD4-49BF-8378-341569AE7191}"/>
              </a:ext>
            </a:extLst>
          </p:cNvPr>
          <p:cNvSpPr/>
          <p:nvPr/>
        </p:nvSpPr>
        <p:spPr>
          <a:xfrm>
            <a:off x="3381259" y="909935"/>
            <a:ext cx="1840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/>
                <a:solidFill>
                  <a:schemeClr val="accent3"/>
                </a:solidFill>
                <a:effectLst/>
              </a:rPr>
              <a:t>SAH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BED682-B992-4F5A-B173-3F7385AA5545}"/>
              </a:ext>
            </a:extLst>
          </p:cNvPr>
          <p:cNvSpPr/>
          <p:nvPr/>
        </p:nvSpPr>
        <p:spPr>
          <a:xfrm>
            <a:off x="4855654" y="1180697"/>
            <a:ext cx="42284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800" b="1" cap="none" spc="0" dirty="0">
                <a:ln/>
                <a:solidFill>
                  <a:schemeClr val="accent3"/>
                </a:solidFill>
                <a:effectLst/>
              </a:rPr>
              <a:t>Sistema de Ajuste de Horas</a:t>
            </a:r>
          </a:p>
        </p:txBody>
      </p:sp>
    </p:spTree>
    <p:extLst>
      <p:ext uri="{BB962C8B-B14F-4D97-AF65-F5344CB8AC3E}">
        <p14:creationId xmlns:p14="http://schemas.microsoft.com/office/powerpoint/2010/main" val="2926423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Rodrigues</dc:creator>
  <cp:lastModifiedBy>Tiago Rodrigues</cp:lastModifiedBy>
  <cp:revision>5</cp:revision>
  <dcterms:created xsi:type="dcterms:W3CDTF">2021-03-11T23:21:34Z</dcterms:created>
  <dcterms:modified xsi:type="dcterms:W3CDTF">2021-03-13T17:41:26Z</dcterms:modified>
</cp:coreProperties>
</file>