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tipo de Wi-Fi artístico">
            <a:extLst>
              <a:ext uri="{FF2B5EF4-FFF2-40B4-BE49-F238E27FC236}">
                <a16:creationId xmlns:a16="http://schemas.microsoft.com/office/drawing/2014/main" id="{10B0D7FF-86F6-64D0-8FF3-6BFFD5A5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34" b="133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A5288-D38C-6E8C-503B-2D46C29A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s-CO" sz="2800" dirty="0"/>
              <a:t>Resolución del problema propuesto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D0809-4745-0252-44DF-968C80E0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s-CO" dirty="0"/>
              <a:t>Santiago Valencia García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0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792F-B11D-BBE3-F19A-24607B0B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733958"/>
            <a:ext cx="9076329" cy="1064277"/>
          </a:xfrm>
        </p:spPr>
        <p:txBody>
          <a:bodyPr/>
          <a:lstStyle/>
          <a:p>
            <a:pPr algn="ctr"/>
            <a:r>
              <a:rPr lang="es-CO" dirty="0"/>
              <a:t>Diseño Físico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EFFF04A-BAFE-CBC2-3BDA-54C7C7B32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96159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250B-DB8D-7ECB-608B-9594D58C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614215"/>
            <a:ext cx="9076329" cy="1064277"/>
          </a:xfrm>
        </p:spPr>
        <p:txBody>
          <a:bodyPr/>
          <a:lstStyle/>
          <a:p>
            <a:pPr algn="ctr"/>
            <a:r>
              <a:rPr lang="es-CO" dirty="0"/>
              <a:t>Diseño Lógico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5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colorful lines and dots&#10;&#10;Description automatically generated with medium confidence">
            <a:extLst>
              <a:ext uri="{FF2B5EF4-FFF2-40B4-BE49-F238E27FC236}">
                <a16:creationId xmlns:a16="http://schemas.microsoft.com/office/drawing/2014/main" id="{14D663C0-72CE-29EE-5C4F-6FDAF1280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28411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9996-F0F7-BAA4-ED5D-917C4A00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896861"/>
            <a:ext cx="9076329" cy="1064277"/>
          </a:xfrm>
        </p:spPr>
        <p:txBody>
          <a:bodyPr/>
          <a:lstStyle/>
          <a:p>
            <a:pPr algn="ctr"/>
            <a:r>
              <a:rPr lang="es-CO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5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383620"/>
      </a:dk2>
      <a:lt2>
        <a:srgbClr val="E2E8E3"/>
      </a:lt2>
      <a:accent1>
        <a:srgbClr val="D28AC9"/>
      </a:accent1>
      <a:accent2>
        <a:srgbClr val="AE71C8"/>
      </a:accent2>
      <a:accent3>
        <a:srgbClr val="9F8AD2"/>
      </a:accent3>
      <a:accent4>
        <a:srgbClr val="717CC8"/>
      </a:accent4>
      <a:accent5>
        <a:srgbClr val="7AA7CC"/>
      </a:accent5>
      <a:accent6>
        <a:srgbClr val="65B0B3"/>
      </a:accent6>
      <a:hlink>
        <a:srgbClr val="568F5D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Goudy Old Style</vt:lpstr>
      <vt:lpstr>MarrakeshVTI</vt:lpstr>
      <vt:lpstr>Resolución del problema propuesto</vt:lpstr>
      <vt:lpstr>Diseño Físico</vt:lpstr>
      <vt:lpstr>PowerPoint Presentation</vt:lpstr>
      <vt:lpstr>Diseño Lógico</vt:lpstr>
      <vt:lpstr>PowerPoint Presentation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Valencia García</dc:creator>
  <cp:lastModifiedBy>Santiago Valencia García</cp:lastModifiedBy>
  <cp:revision>1</cp:revision>
  <dcterms:created xsi:type="dcterms:W3CDTF">2024-09-19T20:06:36Z</dcterms:created>
  <dcterms:modified xsi:type="dcterms:W3CDTF">2024-09-19T20:14:00Z</dcterms:modified>
</cp:coreProperties>
</file>