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oppins"/>
      <p:regular r:id="rId42"/>
      <p:bold r:id="rId43"/>
      <p:italic r:id="rId44"/>
      <p:boldItalic r:id="rId45"/>
    </p:embeddedFont>
    <p:embeddedFont>
      <p:font typeface="Lato"/>
      <p:regular r:id="rId46"/>
      <p:bold r:id="rId47"/>
      <p:italic r:id="rId48"/>
      <p:boldItalic r:id="rId49"/>
    </p:embeddedFont>
    <p:embeddedFont>
      <p:font typeface="Anaheim"/>
      <p:regular r:id="rId50"/>
      <p:bold r:id="rId51"/>
    </p:embeddedFont>
    <p:embeddedFont>
      <p:font typeface="Bebas Neue"/>
      <p:regular r:id="rId52"/>
    </p:embeddedFont>
    <p:embeddedFont>
      <p:font typeface="PT Sans"/>
      <p:regular r:id="rId53"/>
      <p:bold r:id="rId54"/>
      <p:italic r:id="rId55"/>
      <p:boldItalic r:id="rId56"/>
    </p:embeddedFont>
    <p:embeddedFont>
      <p:font typeface="Oswald"/>
      <p:regular r:id="rId57"/>
      <p:bold r:id="rId58"/>
    </p:embeddedFont>
    <p:embeddedFont>
      <p:font typeface="DM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5AA1DF-7F0D-465C-909B-F1A360460783}">
  <a:tblStyle styleId="{E95AA1DF-7F0D-465C-909B-F1A360460783}"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oppins-regular.fntdata"/><Relationship Id="rId41" Type="http://schemas.openxmlformats.org/officeDocument/2006/relationships/slide" Target="slides/slide36.xml"/><Relationship Id="rId44" Type="http://schemas.openxmlformats.org/officeDocument/2006/relationships/font" Target="fonts/Poppins-italic.fntdata"/><Relationship Id="rId43" Type="http://schemas.openxmlformats.org/officeDocument/2006/relationships/font" Target="fonts/Poppins-bold.fntdata"/><Relationship Id="rId46" Type="http://schemas.openxmlformats.org/officeDocument/2006/relationships/font" Target="fonts/Lato-regular.fntdata"/><Relationship Id="rId45"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DMSans-boldItalic.fntdata"/><Relationship Id="rId61" Type="http://schemas.openxmlformats.org/officeDocument/2006/relationships/font" Target="fonts/DM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DMSans-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naheim-bold.fntdata"/><Relationship Id="rId50" Type="http://schemas.openxmlformats.org/officeDocument/2006/relationships/font" Target="fonts/Anaheim-regular.fntdata"/><Relationship Id="rId53" Type="http://schemas.openxmlformats.org/officeDocument/2006/relationships/font" Target="fonts/PTSans-regular.fntdata"/><Relationship Id="rId52" Type="http://schemas.openxmlformats.org/officeDocument/2006/relationships/font" Target="fonts/BebasNeue-regular.fntdata"/><Relationship Id="rId11" Type="http://schemas.openxmlformats.org/officeDocument/2006/relationships/slide" Target="slides/slide6.xml"/><Relationship Id="rId55" Type="http://schemas.openxmlformats.org/officeDocument/2006/relationships/font" Target="fonts/PTSans-italic.fntdata"/><Relationship Id="rId10" Type="http://schemas.openxmlformats.org/officeDocument/2006/relationships/slide" Target="slides/slide5.xml"/><Relationship Id="rId54" Type="http://schemas.openxmlformats.org/officeDocument/2006/relationships/font" Target="fonts/PTSans-bold.fntdata"/><Relationship Id="rId13" Type="http://schemas.openxmlformats.org/officeDocument/2006/relationships/slide" Target="slides/slide8.xml"/><Relationship Id="rId57" Type="http://schemas.openxmlformats.org/officeDocument/2006/relationships/font" Target="fonts/Oswald-regular.fntdata"/><Relationship Id="rId12" Type="http://schemas.openxmlformats.org/officeDocument/2006/relationships/slide" Target="slides/slide7.xml"/><Relationship Id="rId56" Type="http://schemas.openxmlformats.org/officeDocument/2006/relationships/font" Target="fonts/PTSans-boldItalic.fntdata"/><Relationship Id="rId15" Type="http://schemas.openxmlformats.org/officeDocument/2006/relationships/slide" Target="slides/slide10.xml"/><Relationship Id="rId59" Type="http://schemas.openxmlformats.org/officeDocument/2006/relationships/font" Target="fonts/DMSans-regular.fntdata"/><Relationship Id="rId14" Type="http://schemas.openxmlformats.org/officeDocument/2006/relationships/slide" Target="slides/slide9.xml"/><Relationship Id="rId58"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5b924342fd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5b924342fd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5bcd7cc7c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5bcd7cc7c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5bcd7cc7c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5bcd7cc7c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5bcd7cc7c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5bcd7cc7c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d5260bdd8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d5260bdd8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5b924342fd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5b924342fd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25b924342fd_0_1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25b924342fd_0_1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f72ba2fa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f72ba2fa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25b924342fd_0_1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25b924342fd_0_1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1e543a86c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1e543a86c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1e543a86cb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1e543a86cb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1e543a86c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1e543a86c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1e543a86cb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1e543a86cb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1e543a86cbe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1e543a86cb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1e543a86cb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1e543a86cb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1e543a86cb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1e543a86cb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1e543a86cb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1e543a86cb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1e543a86cb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1e543a86cb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g1e543a86cb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2" name="Google Shape;1742;g1e543a86cb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1e543a86cb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1e543a86cb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5b924342fd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5b924342fd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5b924342fd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25b924342fd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25" y="1122674"/>
            <a:ext cx="4100400" cy="21876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3424696"/>
            <a:ext cx="4100400" cy="379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txBox="1"/>
          <p:nvPr>
            <p:ph hasCustomPrompt="1" type="title"/>
          </p:nvPr>
        </p:nvSpPr>
        <p:spPr>
          <a:xfrm>
            <a:off x="713225" y="966275"/>
            <a:ext cx="4976700" cy="1349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p:nvPr>
            <p:ph idx="1" type="subTitle"/>
          </p:nvPr>
        </p:nvSpPr>
        <p:spPr>
          <a:xfrm>
            <a:off x="713225" y="2284468"/>
            <a:ext cx="49767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1" name="Google Shape;91;p11"/>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a:off x="8512650" y="10056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4" name="Shape 94"/>
        <p:cNvGrpSpPr/>
        <p:nvPr/>
      </p:nvGrpSpPr>
      <p:grpSpPr>
        <a:xfrm>
          <a:off x="0" y="0"/>
          <a:ext cx="0" cy="0"/>
          <a:chOff x="0" y="0"/>
          <a:chExt cx="0" cy="0"/>
        </a:xfrm>
      </p:grpSpPr>
      <p:sp>
        <p:nvSpPr>
          <p:cNvPr id="95" name="Google Shape;95;p13"/>
          <p:cNvSpPr/>
          <p:nvPr/>
        </p:nvSpPr>
        <p:spPr>
          <a:xfrm rot="-5400000">
            <a:off x="7973900" y="246170"/>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8567075" y="8021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8781950" y="14004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3"/>
          <p:cNvGrpSpPr/>
          <p:nvPr/>
        </p:nvGrpSpPr>
        <p:grpSpPr>
          <a:xfrm>
            <a:off x="8670104" y="4402872"/>
            <a:ext cx="234788" cy="188409"/>
            <a:chOff x="4424582" y="1819850"/>
            <a:chExt cx="98427" cy="78984"/>
          </a:xfrm>
        </p:grpSpPr>
        <p:sp>
          <p:nvSpPr>
            <p:cNvPr id="99" name="Google Shape;99;p13"/>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rot="-6789333">
            <a:off x="-1733103" y="1956216"/>
            <a:ext cx="2259312" cy="218976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3"/>
          <p:cNvGrpSpPr/>
          <p:nvPr/>
        </p:nvGrpSpPr>
        <p:grpSpPr>
          <a:xfrm rot="10800000">
            <a:off x="190746" y="3262197"/>
            <a:ext cx="234788" cy="188409"/>
            <a:chOff x="4424582" y="1819850"/>
            <a:chExt cx="98427" cy="78984"/>
          </a:xfrm>
        </p:grpSpPr>
        <p:sp>
          <p:nvSpPr>
            <p:cNvPr id="104" name="Google Shape;104;p13"/>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13"/>
          <p:cNvSpPr txBox="1"/>
          <p:nvPr>
            <p:ph idx="1" type="subTitle"/>
          </p:nvPr>
        </p:nvSpPr>
        <p:spPr>
          <a:xfrm>
            <a:off x="1121725" y="2301147"/>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3"/>
          <p:cNvSpPr txBox="1"/>
          <p:nvPr>
            <p:ph idx="2" type="subTitle"/>
          </p:nvPr>
        </p:nvSpPr>
        <p:spPr>
          <a:xfrm>
            <a:off x="3820996" y="2301147"/>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3"/>
          <p:cNvSpPr txBox="1"/>
          <p:nvPr>
            <p:ph idx="3" type="subTitle"/>
          </p:nvPr>
        </p:nvSpPr>
        <p:spPr>
          <a:xfrm>
            <a:off x="1121725" y="4034328"/>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3"/>
          <p:cNvSpPr txBox="1"/>
          <p:nvPr>
            <p:ph idx="4" type="subTitle"/>
          </p:nvPr>
        </p:nvSpPr>
        <p:spPr>
          <a:xfrm>
            <a:off x="3820996" y="4034328"/>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3"/>
          <p:cNvSpPr txBox="1"/>
          <p:nvPr>
            <p:ph hasCustomPrompt="1" idx="5" type="title"/>
          </p:nvPr>
        </p:nvSpPr>
        <p:spPr>
          <a:xfrm>
            <a:off x="1121725" y="1238726"/>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1121725" y="2971389"/>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3820996" y="1238726"/>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820996" y="2971389"/>
            <a:ext cx="734700" cy="540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1121725" y="1887187"/>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 name="Google Shape;116;p13"/>
          <p:cNvSpPr txBox="1"/>
          <p:nvPr>
            <p:ph idx="13" type="subTitle"/>
          </p:nvPr>
        </p:nvSpPr>
        <p:spPr>
          <a:xfrm>
            <a:off x="3820996" y="1887187"/>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 name="Google Shape;117;p13"/>
          <p:cNvSpPr txBox="1"/>
          <p:nvPr>
            <p:ph idx="14" type="subTitle"/>
          </p:nvPr>
        </p:nvSpPr>
        <p:spPr>
          <a:xfrm>
            <a:off x="1121725" y="361985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13"/>
          <p:cNvSpPr txBox="1"/>
          <p:nvPr>
            <p:ph idx="15" type="subTitle"/>
          </p:nvPr>
        </p:nvSpPr>
        <p:spPr>
          <a:xfrm>
            <a:off x="3820996" y="361985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9" name="Shape 119"/>
        <p:cNvGrpSpPr/>
        <p:nvPr/>
      </p:nvGrpSpPr>
      <p:grpSpPr>
        <a:xfrm>
          <a:off x="0" y="0"/>
          <a:ext cx="0" cy="0"/>
          <a:chOff x="0" y="0"/>
          <a:chExt cx="0" cy="0"/>
        </a:xfrm>
      </p:grpSpPr>
      <p:sp>
        <p:nvSpPr>
          <p:cNvPr id="120" name="Google Shape;120;p14"/>
          <p:cNvSpPr txBox="1"/>
          <p:nvPr>
            <p:ph type="title"/>
          </p:nvPr>
        </p:nvSpPr>
        <p:spPr>
          <a:xfrm>
            <a:off x="713244" y="3705670"/>
            <a:ext cx="4059000" cy="521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1" name="Google Shape;121;p14"/>
          <p:cNvSpPr txBox="1"/>
          <p:nvPr>
            <p:ph idx="1" type="subTitle"/>
          </p:nvPr>
        </p:nvSpPr>
        <p:spPr>
          <a:xfrm>
            <a:off x="713225" y="893100"/>
            <a:ext cx="4059000" cy="2836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22" name="Google Shape;122;p14"/>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304800" y="41447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4"/>
          <p:cNvGrpSpPr/>
          <p:nvPr/>
        </p:nvGrpSpPr>
        <p:grpSpPr>
          <a:xfrm>
            <a:off x="295247" y="666221"/>
            <a:ext cx="234196" cy="188409"/>
            <a:chOff x="5151797" y="479071"/>
            <a:chExt cx="234196" cy="188409"/>
          </a:xfrm>
        </p:grpSpPr>
        <p:sp>
          <p:nvSpPr>
            <p:cNvPr id="125" name="Google Shape;125;p14"/>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127" name="Shape 127"/>
        <p:cNvGrpSpPr/>
        <p:nvPr/>
      </p:nvGrpSpPr>
      <p:grpSpPr>
        <a:xfrm>
          <a:off x="0" y="0"/>
          <a:ext cx="0" cy="0"/>
          <a:chOff x="0" y="0"/>
          <a:chExt cx="0" cy="0"/>
        </a:xfrm>
      </p:grpSpPr>
      <p:sp>
        <p:nvSpPr>
          <p:cNvPr id="128" name="Google Shape;128;p15"/>
          <p:cNvSpPr txBox="1"/>
          <p:nvPr>
            <p:ph type="title"/>
          </p:nvPr>
        </p:nvSpPr>
        <p:spPr>
          <a:xfrm>
            <a:off x="4641350" y="2377375"/>
            <a:ext cx="3790800" cy="87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9" name="Google Shape;129;p15"/>
          <p:cNvSpPr txBox="1"/>
          <p:nvPr>
            <p:ph hasCustomPrompt="1" idx="2" type="title"/>
          </p:nvPr>
        </p:nvSpPr>
        <p:spPr>
          <a:xfrm>
            <a:off x="6780125" y="1422091"/>
            <a:ext cx="1652100" cy="915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0" name="Google Shape;130;p15"/>
          <p:cNvSpPr txBox="1"/>
          <p:nvPr>
            <p:ph idx="1" type="subTitle"/>
          </p:nvPr>
        </p:nvSpPr>
        <p:spPr>
          <a:xfrm>
            <a:off x="4641350" y="3314902"/>
            <a:ext cx="37908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5"/>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8587325" y="39570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33" name="Shape 133"/>
        <p:cNvGrpSpPr/>
        <p:nvPr/>
      </p:nvGrpSpPr>
      <p:grpSpPr>
        <a:xfrm>
          <a:off x="0" y="0"/>
          <a:ext cx="0" cy="0"/>
          <a:chOff x="0" y="0"/>
          <a:chExt cx="0" cy="0"/>
        </a:xfrm>
      </p:grpSpPr>
      <p:sp>
        <p:nvSpPr>
          <p:cNvPr id="134" name="Google Shape;134;p16"/>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rot="6171912">
            <a:off x="-1505705" y="2211863"/>
            <a:ext cx="2259353" cy="2189802"/>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rot="-714313">
            <a:off x="8428959" y="157401"/>
            <a:ext cx="2230273" cy="1980546"/>
          </a:xfrm>
          <a:custGeom>
            <a:rect b="b" l="l" r="r" t="t"/>
            <a:pathLst>
              <a:path extrusionOk="0" h="30859" w="3475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6"/>
          <p:cNvGrpSpPr/>
          <p:nvPr/>
        </p:nvGrpSpPr>
        <p:grpSpPr>
          <a:xfrm>
            <a:off x="8704040" y="1638900"/>
            <a:ext cx="360758" cy="258297"/>
            <a:chOff x="4992850" y="4345375"/>
            <a:chExt cx="607336" cy="638400"/>
          </a:xfrm>
        </p:grpSpPr>
        <p:sp>
          <p:nvSpPr>
            <p:cNvPr id="138" name="Google Shape;138;p16"/>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6"/>
          <p:cNvSpPr/>
          <p:nvPr/>
        </p:nvSpPr>
        <p:spPr>
          <a:xfrm>
            <a:off x="203650" y="14228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6"/>
          <p:cNvGrpSpPr/>
          <p:nvPr/>
        </p:nvGrpSpPr>
        <p:grpSpPr>
          <a:xfrm>
            <a:off x="315272" y="2270471"/>
            <a:ext cx="234196" cy="188409"/>
            <a:chOff x="5151797" y="479071"/>
            <a:chExt cx="234196" cy="188409"/>
          </a:xfrm>
        </p:grpSpPr>
        <p:sp>
          <p:nvSpPr>
            <p:cNvPr id="142" name="Google Shape;142;p16"/>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6"/>
          <p:cNvSpPr/>
          <p:nvPr/>
        </p:nvSpPr>
        <p:spPr>
          <a:xfrm>
            <a:off x="166600" y="39303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46" name="Shape 146"/>
        <p:cNvGrpSpPr/>
        <p:nvPr/>
      </p:nvGrpSpPr>
      <p:grpSpPr>
        <a:xfrm>
          <a:off x="0" y="0"/>
          <a:ext cx="0" cy="0"/>
          <a:chOff x="0" y="0"/>
          <a:chExt cx="0" cy="0"/>
        </a:xfrm>
      </p:grpSpPr>
      <p:sp>
        <p:nvSpPr>
          <p:cNvPr id="147" name="Google Shape;1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8" name="Google Shape;148;p17"/>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flipH="1" rot="-1442292">
            <a:off x="-1773956" y="1176021"/>
            <a:ext cx="2259372" cy="2189821"/>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rot="-360521">
            <a:off x="8538329" y="2293726"/>
            <a:ext cx="1649783" cy="2063573"/>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7"/>
          <p:cNvGrpSpPr/>
          <p:nvPr/>
        </p:nvGrpSpPr>
        <p:grpSpPr>
          <a:xfrm>
            <a:off x="8499415" y="4380125"/>
            <a:ext cx="360758" cy="258297"/>
            <a:chOff x="4992850" y="4345375"/>
            <a:chExt cx="607336" cy="638400"/>
          </a:xfrm>
        </p:grpSpPr>
        <p:sp>
          <p:nvSpPr>
            <p:cNvPr id="152" name="Google Shape;152;p17"/>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7"/>
          <p:cNvSpPr/>
          <p:nvPr/>
        </p:nvSpPr>
        <p:spPr>
          <a:xfrm>
            <a:off x="185425" y="23203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175872" y="1344171"/>
            <a:ext cx="234196" cy="188409"/>
            <a:chOff x="5151797" y="479071"/>
            <a:chExt cx="234196" cy="188409"/>
          </a:xfrm>
        </p:grpSpPr>
        <p:sp>
          <p:nvSpPr>
            <p:cNvPr id="156" name="Google Shape;156;p17"/>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7"/>
          <p:cNvGrpSpPr/>
          <p:nvPr/>
        </p:nvGrpSpPr>
        <p:grpSpPr>
          <a:xfrm>
            <a:off x="8060129" y="256622"/>
            <a:ext cx="234788" cy="188409"/>
            <a:chOff x="6428979" y="917397"/>
            <a:chExt cx="234788" cy="188409"/>
          </a:xfrm>
        </p:grpSpPr>
        <p:sp>
          <p:nvSpPr>
            <p:cNvPr id="159" name="Google Shape;159;p17"/>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7"/>
          <p:cNvSpPr/>
          <p:nvPr/>
        </p:nvSpPr>
        <p:spPr>
          <a:xfrm>
            <a:off x="8763375" y="27425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2" name="Shape 162"/>
        <p:cNvGrpSpPr/>
        <p:nvPr/>
      </p:nvGrpSpPr>
      <p:grpSpPr>
        <a:xfrm>
          <a:off x="0" y="0"/>
          <a:ext cx="0" cy="0"/>
          <a:chOff x="0" y="0"/>
          <a:chExt cx="0" cy="0"/>
        </a:xfrm>
      </p:grpSpPr>
      <p:sp>
        <p:nvSpPr>
          <p:cNvPr id="163" name="Google Shape;163;p18"/>
          <p:cNvSpPr/>
          <p:nvPr/>
        </p:nvSpPr>
        <p:spPr>
          <a:xfrm rot="-3555120">
            <a:off x="8386891" y="372220"/>
            <a:ext cx="1858693" cy="1745210"/>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68465" y="2165325"/>
            <a:ext cx="360758" cy="258297"/>
            <a:chOff x="4992850" y="4345375"/>
            <a:chExt cx="607336" cy="638400"/>
          </a:xfrm>
        </p:grpSpPr>
        <p:sp>
          <p:nvSpPr>
            <p:cNvPr id="165" name="Google Shape;165;p18"/>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8"/>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8"/>
          <p:cNvGrpSpPr/>
          <p:nvPr/>
        </p:nvGrpSpPr>
        <p:grpSpPr>
          <a:xfrm>
            <a:off x="8774879" y="1616797"/>
            <a:ext cx="234788" cy="188409"/>
            <a:chOff x="6428979" y="917397"/>
            <a:chExt cx="234788" cy="188409"/>
          </a:xfrm>
        </p:grpSpPr>
        <p:sp>
          <p:nvSpPr>
            <p:cNvPr id="169" name="Google Shape;169;p18"/>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8"/>
          <p:cNvSpPr/>
          <p:nvPr/>
        </p:nvSpPr>
        <p:spPr>
          <a:xfrm>
            <a:off x="-1459469" y="3672639"/>
            <a:ext cx="2394769" cy="1973794"/>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txBox="1"/>
          <p:nvPr>
            <p:ph type="title"/>
          </p:nvPr>
        </p:nvSpPr>
        <p:spPr>
          <a:xfrm>
            <a:off x="935300" y="1193100"/>
            <a:ext cx="3519600" cy="1641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 name="Google Shape;173;p18"/>
          <p:cNvSpPr txBox="1"/>
          <p:nvPr>
            <p:ph idx="1" type="subTitle"/>
          </p:nvPr>
        </p:nvSpPr>
        <p:spPr>
          <a:xfrm>
            <a:off x="935300" y="2794716"/>
            <a:ext cx="3519600" cy="86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8"/>
          <p:cNvSpPr/>
          <p:nvPr>
            <p:ph idx="2" type="pic"/>
          </p:nvPr>
        </p:nvSpPr>
        <p:spPr>
          <a:xfrm>
            <a:off x="5273100" y="533863"/>
            <a:ext cx="2910000" cy="4075800"/>
          </a:xfrm>
          <a:prstGeom prst="rect">
            <a:avLst/>
          </a:prstGeom>
          <a:noFill/>
          <a:ln>
            <a:noFill/>
          </a:ln>
        </p:spPr>
      </p:sp>
      <p:sp>
        <p:nvSpPr>
          <p:cNvPr id="175" name="Google Shape;175;p18"/>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6" name="Shape 176"/>
        <p:cNvGrpSpPr/>
        <p:nvPr/>
      </p:nvGrpSpPr>
      <p:grpSpPr>
        <a:xfrm>
          <a:off x="0" y="0"/>
          <a:ext cx="0" cy="0"/>
          <a:chOff x="0" y="0"/>
          <a:chExt cx="0" cy="0"/>
        </a:xfrm>
      </p:grpSpPr>
      <p:sp>
        <p:nvSpPr>
          <p:cNvPr id="177" name="Google Shape;177;p19"/>
          <p:cNvSpPr/>
          <p:nvPr/>
        </p:nvSpPr>
        <p:spPr>
          <a:xfrm rot="-5400000">
            <a:off x="7973900" y="246170"/>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ph type="title"/>
          </p:nvPr>
        </p:nvSpPr>
        <p:spPr>
          <a:xfrm>
            <a:off x="932688" y="1637550"/>
            <a:ext cx="3597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19"/>
          <p:cNvSpPr txBox="1"/>
          <p:nvPr>
            <p:ph idx="1" type="subTitle"/>
          </p:nvPr>
        </p:nvSpPr>
        <p:spPr>
          <a:xfrm>
            <a:off x="932688" y="2669243"/>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9"/>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8567075" y="8021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8781950" y="14004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9"/>
          <p:cNvGrpSpPr/>
          <p:nvPr/>
        </p:nvGrpSpPr>
        <p:grpSpPr>
          <a:xfrm>
            <a:off x="8670104" y="4402872"/>
            <a:ext cx="234788" cy="188409"/>
            <a:chOff x="4424582" y="1819850"/>
            <a:chExt cx="98427" cy="78984"/>
          </a:xfrm>
        </p:grpSpPr>
        <p:sp>
          <p:nvSpPr>
            <p:cNvPr id="184" name="Google Shape;184;p19"/>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9"/>
          <p:cNvSpPr/>
          <p:nvPr/>
        </p:nvSpPr>
        <p:spPr>
          <a:xfrm rot="-6789333">
            <a:off x="-1733103" y="2480416"/>
            <a:ext cx="2259312" cy="218976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9"/>
          <p:cNvGrpSpPr/>
          <p:nvPr/>
        </p:nvGrpSpPr>
        <p:grpSpPr>
          <a:xfrm rot="10800000">
            <a:off x="190746" y="3786397"/>
            <a:ext cx="234788" cy="188409"/>
            <a:chOff x="4424582" y="1819850"/>
            <a:chExt cx="98427" cy="78984"/>
          </a:xfrm>
        </p:grpSpPr>
        <p:sp>
          <p:nvSpPr>
            <p:cNvPr id="188" name="Google Shape;188;p19"/>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90" name="Shape 190"/>
        <p:cNvGrpSpPr/>
        <p:nvPr/>
      </p:nvGrpSpPr>
      <p:grpSpPr>
        <a:xfrm>
          <a:off x="0" y="0"/>
          <a:ext cx="0" cy="0"/>
          <a:chOff x="0" y="0"/>
          <a:chExt cx="0" cy="0"/>
        </a:xfrm>
      </p:grpSpPr>
      <p:sp>
        <p:nvSpPr>
          <p:cNvPr id="191" name="Google Shape;191;p20"/>
          <p:cNvSpPr/>
          <p:nvPr/>
        </p:nvSpPr>
        <p:spPr>
          <a:xfrm>
            <a:off x="7976781" y="2695589"/>
            <a:ext cx="2394769" cy="1973794"/>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12114" y="770884"/>
            <a:ext cx="815928" cy="1020576"/>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20"/>
          <p:cNvGrpSpPr/>
          <p:nvPr/>
        </p:nvGrpSpPr>
        <p:grpSpPr>
          <a:xfrm>
            <a:off x="8585515" y="3621775"/>
            <a:ext cx="360758" cy="258297"/>
            <a:chOff x="4992850" y="4345375"/>
            <a:chExt cx="607336" cy="638400"/>
          </a:xfrm>
        </p:grpSpPr>
        <p:sp>
          <p:nvSpPr>
            <p:cNvPr id="194" name="Google Shape;194;p20"/>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0"/>
          <p:cNvSpPr/>
          <p:nvPr/>
        </p:nvSpPr>
        <p:spPr>
          <a:xfrm>
            <a:off x="367550" y="11058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txBox="1"/>
          <p:nvPr>
            <p:ph type="title"/>
          </p:nvPr>
        </p:nvSpPr>
        <p:spPr>
          <a:xfrm>
            <a:off x="4412838" y="1795575"/>
            <a:ext cx="3593400" cy="668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0"/>
          <p:cNvSpPr txBox="1"/>
          <p:nvPr>
            <p:ph idx="1" type="subTitle"/>
          </p:nvPr>
        </p:nvSpPr>
        <p:spPr>
          <a:xfrm>
            <a:off x="4413013" y="2432218"/>
            <a:ext cx="3593400" cy="88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0"/>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3225" y="2254513"/>
            <a:ext cx="4444500" cy="915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13225" y="1322859"/>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p:nvPr>
            <p:ph idx="1" type="subTitle"/>
          </p:nvPr>
        </p:nvSpPr>
        <p:spPr>
          <a:xfrm>
            <a:off x="713225" y="3209796"/>
            <a:ext cx="44445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3935114" y="1636096"/>
              <a:ext cx="52230" cy="78984"/>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_1">
    <p:spTree>
      <p:nvGrpSpPr>
        <p:cNvPr id="200" name="Shape 200"/>
        <p:cNvGrpSpPr/>
        <p:nvPr/>
      </p:nvGrpSpPr>
      <p:grpSpPr>
        <a:xfrm>
          <a:off x="0" y="0"/>
          <a:ext cx="0" cy="0"/>
          <a:chOff x="0" y="0"/>
          <a:chExt cx="0" cy="0"/>
        </a:xfrm>
      </p:grpSpPr>
      <p:sp>
        <p:nvSpPr>
          <p:cNvPr id="201" name="Google Shape;201;p21"/>
          <p:cNvSpPr/>
          <p:nvPr/>
        </p:nvSpPr>
        <p:spPr>
          <a:xfrm rot="4509842">
            <a:off x="-698209" y="3502619"/>
            <a:ext cx="2394790" cy="1973811"/>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txBox="1"/>
          <p:nvPr>
            <p:ph type="title"/>
          </p:nvPr>
        </p:nvSpPr>
        <p:spPr>
          <a:xfrm>
            <a:off x="1637988" y="1830263"/>
            <a:ext cx="3597900" cy="677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21"/>
          <p:cNvSpPr txBox="1"/>
          <p:nvPr>
            <p:ph idx="1" type="subTitle"/>
          </p:nvPr>
        </p:nvSpPr>
        <p:spPr>
          <a:xfrm>
            <a:off x="1637988" y="2468654"/>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1"/>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3555120">
            <a:off x="8386891" y="372220"/>
            <a:ext cx="1858693" cy="1745210"/>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21"/>
          <p:cNvGrpSpPr/>
          <p:nvPr/>
        </p:nvGrpSpPr>
        <p:grpSpPr>
          <a:xfrm>
            <a:off x="239090" y="4005475"/>
            <a:ext cx="360758" cy="258297"/>
            <a:chOff x="4992850" y="4345375"/>
            <a:chExt cx="607336" cy="638400"/>
          </a:xfrm>
        </p:grpSpPr>
        <p:sp>
          <p:nvSpPr>
            <p:cNvPr id="207" name="Google Shape;207;p21"/>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1"/>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21"/>
          <p:cNvGrpSpPr/>
          <p:nvPr/>
        </p:nvGrpSpPr>
        <p:grpSpPr>
          <a:xfrm>
            <a:off x="8670104" y="1402472"/>
            <a:ext cx="234788" cy="188409"/>
            <a:chOff x="6428979" y="917397"/>
            <a:chExt cx="234788" cy="188409"/>
          </a:xfrm>
        </p:grpSpPr>
        <p:sp>
          <p:nvSpPr>
            <p:cNvPr id="211" name="Google Shape;211;p21"/>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213" name="Shape 213"/>
        <p:cNvGrpSpPr/>
        <p:nvPr/>
      </p:nvGrpSpPr>
      <p:grpSpPr>
        <a:xfrm>
          <a:off x="0" y="0"/>
          <a:ext cx="0" cy="0"/>
          <a:chOff x="0" y="0"/>
          <a:chExt cx="0" cy="0"/>
        </a:xfrm>
      </p:grpSpPr>
      <p:sp>
        <p:nvSpPr>
          <p:cNvPr id="214" name="Google Shape;214;p22"/>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rot="-8783500">
            <a:off x="-1711200" y="2823504"/>
            <a:ext cx="2192222" cy="2124738"/>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rot="-269544">
            <a:off x="8547278" y="608197"/>
            <a:ext cx="1490595" cy="1864480"/>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2"/>
          <p:cNvGrpSpPr/>
          <p:nvPr/>
        </p:nvGrpSpPr>
        <p:grpSpPr>
          <a:xfrm>
            <a:off x="121190" y="3817225"/>
            <a:ext cx="360758" cy="258297"/>
            <a:chOff x="4992850" y="4345375"/>
            <a:chExt cx="607336" cy="638400"/>
          </a:xfrm>
        </p:grpSpPr>
        <p:sp>
          <p:nvSpPr>
            <p:cNvPr id="218" name="Google Shape;218;p22"/>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2"/>
          <p:cNvSpPr/>
          <p:nvPr/>
        </p:nvSpPr>
        <p:spPr>
          <a:xfrm>
            <a:off x="8782200" y="10177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22"/>
          <p:cNvGrpSpPr/>
          <p:nvPr/>
        </p:nvGrpSpPr>
        <p:grpSpPr>
          <a:xfrm>
            <a:off x="88447" y="2171796"/>
            <a:ext cx="234196" cy="188409"/>
            <a:chOff x="5151797" y="479071"/>
            <a:chExt cx="234196" cy="188409"/>
          </a:xfrm>
        </p:grpSpPr>
        <p:sp>
          <p:nvSpPr>
            <p:cNvPr id="222" name="Google Shape;222;p22"/>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2"/>
          <p:cNvGrpSpPr/>
          <p:nvPr/>
        </p:nvGrpSpPr>
        <p:grpSpPr>
          <a:xfrm>
            <a:off x="382104" y="2477547"/>
            <a:ext cx="234788" cy="188409"/>
            <a:chOff x="6428979" y="917397"/>
            <a:chExt cx="234788" cy="188409"/>
          </a:xfrm>
        </p:grpSpPr>
        <p:sp>
          <p:nvSpPr>
            <p:cNvPr id="225" name="Google Shape;225;p22"/>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2"/>
          <p:cNvSpPr/>
          <p:nvPr/>
        </p:nvSpPr>
        <p:spPr>
          <a:xfrm>
            <a:off x="8187350" y="2943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2"/>
          <p:cNvSpPr txBox="1"/>
          <p:nvPr>
            <p:ph idx="1" type="body"/>
          </p:nvPr>
        </p:nvSpPr>
        <p:spPr>
          <a:xfrm>
            <a:off x="720000" y="1215750"/>
            <a:ext cx="3852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30" name="Google Shape;230;p22"/>
          <p:cNvSpPr txBox="1"/>
          <p:nvPr>
            <p:ph idx="2" type="body"/>
          </p:nvPr>
        </p:nvSpPr>
        <p:spPr>
          <a:xfrm>
            <a:off x="4572000" y="1215750"/>
            <a:ext cx="3852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31" name="Shape 231"/>
        <p:cNvGrpSpPr/>
        <p:nvPr/>
      </p:nvGrpSpPr>
      <p:grpSpPr>
        <a:xfrm>
          <a:off x="0" y="0"/>
          <a:ext cx="0" cy="0"/>
          <a:chOff x="0" y="0"/>
          <a:chExt cx="0" cy="0"/>
        </a:xfrm>
      </p:grpSpPr>
      <p:sp>
        <p:nvSpPr>
          <p:cNvPr id="232" name="Google Shape;232;p23"/>
          <p:cNvSpPr/>
          <p:nvPr/>
        </p:nvSpPr>
        <p:spPr>
          <a:xfrm>
            <a:off x="-1190814" y="-484857"/>
            <a:ext cx="1944724" cy="2432477"/>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rot="-3555149">
            <a:off x="8293717" y="3656862"/>
            <a:ext cx="2410819" cy="2263625"/>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3"/>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7937177" y="1634046"/>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9104754" y="2072372"/>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3"/>
          <p:cNvSpPr/>
          <p:nvPr/>
        </p:nvSpPr>
        <p:spPr>
          <a:xfrm>
            <a:off x="223000" y="7101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3"/>
          <p:cNvSpPr txBox="1"/>
          <p:nvPr>
            <p:ph idx="1" type="subTitle"/>
          </p:nvPr>
        </p:nvSpPr>
        <p:spPr>
          <a:xfrm>
            <a:off x="4691954" y="3284752"/>
            <a:ext cx="3612000" cy="86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3"/>
          <p:cNvSpPr txBox="1"/>
          <p:nvPr>
            <p:ph idx="2" type="subTitle"/>
          </p:nvPr>
        </p:nvSpPr>
        <p:spPr>
          <a:xfrm>
            <a:off x="839975" y="3284752"/>
            <a:ext cx="3612000" cy="86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3"/>
          <p:cNvSpPr txBox="1"/>
          <p:nvPr>
            <p:ph idx="3" type="subTitle"/>
          </p:nvPr>
        </p:nvSpPr>
        <p:spPr>
          <a:xfrm>
            <a:off x="839975" y="2342450"/>
            <a:ext cx="3612000" cy="10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9" name="Google Shape;249;p23"/>
          <p:cNvSpPr txBox="1"/>
          <p:nvPr>
            <p:ph idx="4" type="subTitle"/>
          </p:nvPr>
        </p:nvSpPr>
        <p:spPr>
          <a:xfrm>
            <a:off x="4691972" y="2342450"/>
            <a:ext cx="3612000" cy="101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0" name="Google Shape;250;p2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spTree>
      <p:nvGrpSpPr>
        <p:cNvPr id="251" name="Shape 251"/>
        <p:cNvGrpSpPr/>
        <p:nvPr/>
      </p:nvGrpSpPr>
      <p:grpSpPr>
        <a:xfrm>
          <a:off x="0" y="0"/>
          <a:ext cx="0" cy="0"/>
          <a:chOff x="0" y="0"/>
          <a:chExt cx="0" cy="0"/>
        </a:xfrm>
      </p:grpSpPr>
      <p:sp>
        <p:nvSpPr>
          <p:cNvPr id="252" name="Google Shape;252;p24"/>
          <p:cNvSpPr/>
          <p:nvPr/>
        </p:nvSpPr>
        <p:spPr>
          <a:xfrm>
            <a:off x="-690854" y="831214"/>
            <a:ext cx="1404077" cy="1318319"/>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8063173" y="3965293"/>
            <a:ext cx="1518102" cy="1898839"/>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224750" y="14187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7828972" y="294071"/>
            <a:ext cx="234196" cy="188409"/>
            <a:chOff x="3889166" y="1636096"/>
            <a:chExt cx="98179" cy="78984"/>
          </a:xfrm>
        </p:grpSpPr>
        <p:sp>
          <p:nvSpPr>
            <p:cNvPr id="256" name="Google Shape;256;p24"/>
            <p:cNvSpPr/>
            <p:nvPr/>
          </p:nvSpPr>
          <p:spPr>
            <a:xfrm>
              <a:off x="3889166" y="1636096"/>
              <a:ext cx="51237" cy="78984"/>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3935114" y="1636096"/>
              <a:ext cx="52230" cy="78984"/>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4"/>
          <p:cNvGrpSpPr/>
          <p:nvPr/>
        </p:nvGrpSpPr>
        <p:grpSpPr>
          <a:xfrm>
            <a:off x="8246852" y="4332212"/>
            <a:ext cx="367931" cy="258169"/>
            <a:chOff x="4992850" y="4345375"/>
            <a:chExt cx="619413" cy="638400"/>
          </a:xfrm>
        </p:grpSpPr>
        <p:sp>
          <p:nvSpPr>
            <p:cNvPr id="259" name="Google Shape;259;p24"/>
            <p:cNvSpPr/>
            <p:nvPr/>
          </p:nvSpPr>
          <p:spPr>
            <a:xfrm>
              <a:off x="4992850" y="4345375"/>
              <a:ext cx="225900" cy="638400"/>
            </a:xfrm>
            <a:prstGeom prst="leftBrace">
              <a:avLst>
                <a:gd fmla="val 2174"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rot="10800000">
              <a:off x="5386363" y="4345375"/>
              <a:ext cx="225900" cy="638400"/>
            </a:xfrm>
            <a:prstGeom prst="leftBrace">
              <a:avLst>
                <a:gd fmla="val 2174"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24"/>
          <p:cNvGrpSpPr/>
          <p:nvPr/>
        </p:nvGrpSpPr>
        <p:grpSpPr>
          <a:xfrm>
            <a:off x="8746054" y="957297"/>
            <a:ext cx="234788" cy="188409"/>
            <a:chOff x="4424582" y="1819850"/>
            <a:chExt cx="98427" cy="78984"/>
          </a:xfrm>
        </p:grpSpPr>
        <p:sp>
          <p:nvSpPr>
            <p:cNvPr id="262" name="Google Shape;262;p24"/>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24"/>
          <p:cNvSpPr txBox="1"/>
          <p:nvPr>
            <p:ph idx="1" type="subTitle"/>
          </p:nvPr>
        </p:nvSpPr>
        <p:spPr>
          <a:xfrm>
            <a:off x="4832078" y="1789575"/>
            <a:ext cx="3254100" cy="19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24"/>
          <p:cNvSpPr txBox="1"/>
          <p:nvPr>
            <p:ph idx="2" type="subTitle"/>
          </p:nvPr>
        </p:nvSpPr>
        <p:spPr>
          <a:xfrm>
            <a:off x="1057900" y="1789575"/>
            <a:ext cx="3254100" cy="19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4"/>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68" name="Shape 268"/>
        <p:cNvGrpSpPr/>
        <p:nvPr/>
      </p:nvGrpSpPr>
      <p:grpSpPr>
        <a:xfrm>
          <a:off x="0" y="0"/>
          <a:ext cx="0" cy="0"/>
          <a:chOff x="0" y="0"/>
          <a:chExt cx="0" cy="0"/>
        </a:xfrm>
      </p:grpSpPr>
      <p:sp>
        <p:nvSpPr>
          <p:cNvPr id="269" name="Google Shape;269;p25"/>
          <p:cNvSpPr/>
          <p:nvPr/>
        </p:nvSpPr>
        <p:spPr>
          <a:xfrm rot="5655372">
            <a:off x="-2129157" y="3022453"/>
            <a:ext cx="3864815" cy="374584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3917262">
            <a:off x="7631540" y="-1432759"/>
            <a:ext cx="3352710" cy="2977303"/>
          </a:xfrm>
          <a:custGeom>
            <a:rect b="b" l="l" r="r" t="t"/>
            <a:pathLst>
              <a:path extrusionOk="0" h="30859" w="3475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5"/>
          <p:cNvGrpSpPr/>
          <p:nvPr/>
        </p:nvGrpSpPr>
        <p:grpSpPr>
          <a:xfrm>
            <a:off x="124215" y="3908450"/>
            <a:ext cx="360758" cy="258297"/>
            <a:chOff x="4992850" y="4345375"/>
            <a:chExt cx="607336" cy="638400"/>
          </a:xfrm>
        </p:grpSpPr>
        <p:sp>
          <p:nvSpPr>
            <p:cNvPr id="273" name="Google Shape;273;p25"/>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25"/>
          <p:cNvSpPr/>
          <p:nvPr/>
        </p:nvSpPr>
        <p:spPr>
          <a:xfrm>
            <a:off x="424525" y="29710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5"/>
          <p:cNvGrpSpPr/>
          <p:nvPr/>
        </p:nvGrpSpPr>
        <p:grpSpPr>
          <a:xfrm>
            <a:off x="8546697" y="4473421"/>
            <a:ext cx="234196" cy="188409"/>
            <a:chOff x="5151797" y="479071"/>
            <a:chExt cx="234196" cy="188409"/>
          </a:xfrm>
        </p:grpSpPr>
        <p:sp>
          <p:nvSpPr>
            <p:cNvPr id="277" name="Google Shape;277;p25"/>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5"/>
          <p:cNvGrpSpPr/>
          <p:nvPr/>
        </p:nvGrpSpPr>
        <p:grpSpPr>
          <a:xfrm>
            <a:off x="8573904" y="256622"/>
            <a:ext cx="234788" cy="188409"/>
            <a:chOff x="6428979" y="917397"/>
            <a:chExt cx="234788" cy="188409"/>
          </a:xfrm>
        </p:grpSpPr>
        <p:sp>
          <p:nvSpPr>
            <p:cNvPr id="280" name="Google Shape;280;p25"/>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5"/>
          <p:cNvSpPr/>
          <p:nvPr/>
        </p:nvSpPr>
        <p:spPr>
          <a:xfrm>
            <a:off x="8546700" y="17894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4" name="Google Shape;284;p25"/>
          <p:cNvSpPr txBox="1"/>
          <p:nvPr>
            <p:ph idx="1" type="subTitle"/>
          </p:nvPr>
        </p:nvSpPr>
        <p:spPr>
          <a:xfrm>
            <a:off x="937625" y="2511574"/>
            <a:ext cx="2175300" cy="8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5"/>
          <p:cNvSpPr txBox="1"/>
          <p:nvPr>
            <p:ph idx="2" type="subTitle"/>
          </p:nvPr>
        </p:nvSpPr>
        <p:spPr>
          <a:xfrm>
            <a:off x="3484347" y="2511574"/>
            <a:ext cx="2175300" cy="8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25"/>
          <p:cNvSpPr txBox="1"/>
          <p:nvPr>
            <p:ph idx="3" type="subTitle"/>
          </p:nvPr>
        </p:nvSpPr>
        <p:spPr>
          <a:xfrm>
            <a:off x="6031075" y="2511574"/>
            <a:ext cx="2175300" cy="85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5"/>
          <p:cNvSpPr txBox="1"/>
          <p:nvPr>
            <p:ph idx="4" type="subTitle"/>
          </p:nvPr>
        </p:nvSpPr>
        <p:spPr>
          <a:xfrm>
            <a:off x="937625" y="2037322"/>
            <a:ext cx="2175300" cy="49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8" name="Google Shape;288;p25"/>
          <p:cNvSpPr txBox="1"/>
          <p:nvPr>
            <p:ph idx="5" type="subTitle"/>
          </p:nvPr>
        </p:nvSpPr>
        <p:spPr>
          <a:xfrm>
            <a:off x="3484350" y="2037322"/>
            <a:ext cx="2175300" cy="49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9" name="Google Shape;289;p25"/>
          <p:cNvSpPr txBox="1"/>
          <p:nvPr>
            <p:ph idx="6" type="subTitle"/>
          </p:nvPr>
        </p:nvSpPr>
        <p:spPr>
          <a:xfrm>
            <a:off x="6031075" y="2037322"/>
            <a:ext cx="2175300" cy="498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0" name="Shape 290"/>
        <p:cNvGrpSpPr/>
        <p:nvPr/>
      </p:nvGrpSpPr>
      <p:grpSpPr>
        <a:xfrm>
          <a:off x="0" y="0"/>
          <a:ext cx="0" cy="0"/>
          <a:chOff x="0" y="0"/>
          <a:chExt cx="0" cy="0"/>
        </a:xfrm>
      </p:grpSpPr>
      <p:sp>
        <p:nvSpPr>
          <p:cNvPr id="291" name="Google Shape;291;p26"/>
          <p:cNvSpPr/>
          <p:nvPr/>
        </p:nvSpPr>
        <p:spPr>
          <a:xfrm>
            <a:off x="8479425" y="230120"/>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rot="-3555177">
            <a:off x="-1456144" y="2911698"/>
            <a:ext cx="2122762" cy="1993144"/>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6"/>
          <p:cNvGrpSpPr/>
          <p:nvPr/>
        </p:nvGrpSpPr>
        <p:grpSpPr>
          <a:xfrm>
            <a:off x="167265" y="3779125"/>
            <a:ext cx="360758" cy="258297"/>
            <a:chOff x="4992850" y="4345375"/>
            <a:chExt cx="607336" cy="638400"/>
          </a:xfrm>
        </p:grpSpPr>
        <p:sp>
          <p:nvSpPr>
            <p:cNvPr id="294" name="Google Shape;294;p26"/>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26"/>
          <p:cNvSpPr/>
          <p:nvPr/>
        </p:nvSpPr>
        <p:spPr>
          <a:xfrm>
            <a:off x="8479425" y="5395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6"/>
          <p:cNvGrpSpPr/>
          <p:nvPr/>
        </p:nvGrpSpPr>
        <p:grpSpPr>
          <a:xfrm>
            <a:off x="485797" y="4603996"/>
            <a:ext cx="234196" cy="188409"/>
            <a:chOff x="5151797" y="479071"/>
            <a:chExt cx="234196" cy="188409"/>
          </a:xfrm>
        </p:grpSpPr>
        <p:sp>
          <p:nvSpPr>
            <p:cNvPr id="298" name="Google Shape;298;p26"/>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6"/>
          <p:cNvGrpSpPr/>
          <p:nvPr/>
        </p:nvGrpSpPr>
        <p:grpSpPr>
          <a:xfrm>
            <a:off x="8595429" y="3449772"/>
            <a:ext cx="234788" cy="188409"/>
            <a:chOff x="6428979" y="917397"/>
            <a:chExt cx="234788" cy="188409"/>
          </a:xfrm>
        </p:grpSpPr>
        <p:sp>
          <p:nvSpPr>
            <p:cNvPr id="301" name="Google Shape;301;p26"/>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6"/>
          <p:cNvSpPr/>
          <p:nvPr/>
        </p:nvSpPr>
        <p:spPr>
          <a:xfrm>
            <a:off x="8652025" y="12314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5" name="Google Shape;305;p26"/>
          <p:cNvSpPr txBox="1"/>
          <p:nvPr>
            <p:ph idx="1" type="subTitle"/>
          </p:nvPr>
        </p:nvSpPr>
        <p:spPr>
          <a:xfrm>
            <a:off x="1618875" y="1926977"/>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26"/>
          <p:cNvSpPr txBox="1"/>
          <p:nvPr>
            <p:ph idx="2" type="subTitle"/>
          </p:nvPr>
        </p:nvSpPr>
        <p:spPr>
          <a:xfrm>
            <a:off x="5152013" y="1926977"/>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6"/>
          <p:cNvSpPr txBox="1"/>
          <p:nvPr>
            <p:ph idx="3" type="subTitle"/>
          </p:nvPr>
        </p:nvSpPr>
        <p:spPr>
          <a:xfrm>
            <a:off x="1618875" y="3569852"/>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6"/>
          <p:cNvSpPr txBox="1"/>
          <p:nvPr>
            <p:ph idx="4" type="subTitle"/>
          </p:nvPr>
        </p:nvSpPr>
        <p:spPr>
          <a:xfrm>
            <a:off x="5152013" y="3569852"/>
            <a:ext cx="23730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6"/>
          <p:cNvSpPr txBox="1"/>
          <p:nvPr>
            <p:ph idx="5" type="subTitle"/>
          </p:nvPr>
        </p:nvSpPr>
        <p:spPr>
          <a:xfrm>
            <a:off x="1618875" y="1489700"/>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0" name="Google Shape;310;p26"/>
          <p:cNvSpPr txBox="1"/>
          <p:nvPr>
            <p:ph idx="6" type="subTitle"/>
          </p:nvPr>
        </p:nvSpPr>
        <p:spPr>
          <a:xfrm>
            <a:off x="1618875" y="3132675"/>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1" name="Google Shape;311;p26"/>
          <p:cNvSpPr txBox="1"/>
          <p:nvPr>
            <p:ph idx="7" type="subTitle"/>
          </p:nvPr>
        </p:nvSpPr>
        <p:spPr>
          <a:xfrm>
            <a:off x="5152008" y="1489700"/>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2" name="Google Shape;312;p26"/>
          <p:cNvSpPr txBox="1"/>
          <p:nvPr>
            <p:ph idx="8" type="subTitle"/>
          </p:nvPr>
        </p:nvSpPr>
        <p:spPr>
          <a:xfrm>
            <a:off x="5152008" y="3132675"/>
            <a:ext cx="2373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3" name="Google Shape;313;p26"/>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314" name="Shape 314"/>
        <p:cNvGrpSpPr/>
        <p:nvPr/>
      </p:nvGrpSpPr>
      <p:grpSpPr>
        <a:xfrm>
          <a:off x="0" y="0"/>
          <a:ext cx="0" cy="0"/>
          <a:chOff x="0" y="0"/>
          <a:chExt cx="0" cy="0"/>
        </a:xfrm>
      </p:grpSpPr>
      <p:sp>
        <p:nvSpPr>
          <p:cNvPr id="315" name="Google Shape;315;p27"/>
          <p:cNvSpPr/>
          <p:nvPr/>
        </p:nvSpPr>
        <p:spPr>
          <a:xfrm>
            <a:off x="8432226" y="-375650"/>
            <a:ext cx="1395293" cy="1745295"/>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3555079">
            <a:off x="-738071" y="2310738"/>
            <a:ext cx="1257907" cy="1181115"/>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7"/>
          <p:cNvGrpSpPr/>
          <p:nvPr/>
        </p:nvGrpSpPr>
        <p:grpSpPr>
          <a:xfrm>
            <a:off x="8788054" y="1644572"/>
            <a:ext cx="234788" cy="188409"/>
            <a:chOff x="6428979" y="917397"/>
            <a:chExt cx="234788" cy="188409"/>
          </a:xfrm>
        </p:grpSpPr>
        <p:sp>
          <p:nvSpPr>
            <p:cNvPr id="318" name="Google Shape;318;p27"/>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27"/>
          <p:cNvSpPr/>
          <p:nvPr/>
        </p:nvSpPr>
        <p:spPr>
          <a:xfrm>
            <a:off x="8760850" y="8541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81150" y="2708188"/>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3" name="Google Shape;323;p27"/>
          <p:cNvSpPr txBox="1"/>
          <p:nvPr>
            <p:ph idx="1" type="subTitle"/>
          </p:nvPr>
        </p:nvSpPr>
        <p:spPr>
          <a:xfrm>
            <a:off x="1618113" y="1561615"/>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7"/>
          <p:cNvSpPr txBox="1"/>
          <p:nvPr>
            <p:ph idx="2" type="subTitle"/>
          </p:nvPr>
        </p:nvSpPr>
        <p:spPr>
          <a:xfrm>
            <a:off x="1618120" y="2458540"/>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27"/>
          <p:cNvSpPr txBox="1"/>
          <p:nvPr>
            <p:ph idx="3" type="subTitle"/>
          </p:nvPr>
        </p:nvSpPr>
        <p:spPr>
          <a:xfrm>
            <a:off x="1618113" y="3355465"/>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27"/>
          <p:cNvSpPr txBox="1"/>
          <p:nvPr>
            <p:ph idx="4" type="subTitle"/>
          </p:nvPr>
        </p:nvSpPr>
        <p:spPr>
          <a:xfrm>
            <a:off x="1618120" y="4252390"/>
            <a:ext cx="4040700" cy="34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27"/>
          <p:cNvSpPr txBox="1"/>
          <p:nvPr>
            <p:ph idx="5" type="subTitle"/>
          </p:nvPr>
        </p:nvSpPr>
        <p:spPr>
          <a:xfrm>
            <a:off x="1618113" y="1317250"/>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8" name="Google Shape;328;p27"/>
          <p:cNvSpPr txBox="1"/>
          <p:nvPr>
            <p:ph idx="6" type="subTitle"/>
          </p:nvPr>
        </p:nvSpPr>
        <p:spPr>
          <a:xfrm>
            <a:off x="1618113" y="3111217"/>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9" name="Google Shape;329;p27"/>
          <p:cNvSpPr txBox="1"/>
          <p:nvPr>
            <p:ph idx="7" type="subTitle"/>
          </p:nvPr>
        </p:nvSpPr>
        <p:spPr>
          <a:xfrm>
            <a:off x="1618113" y="2214233"/>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0" name="Google Shape;330;p27"/>
          <p:cNvSpPr txBox="1"/>
          <p:nvPr>
            <p:ph idx="8" type="subTitle"/>
          </p:nvPr>
        </p:nvSpPr>
        <p:spPr>
          <a:xfrm>
            <a:off x="1618113" y="4008200"/>
            <a:ext cx="4040700" cy="399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1" name="Google Shape;331;p27"/>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32" name="Shape 332"/>
        <p:cNvGrpSpPr/>
        <p:nvPr/>
      </p:nvGrpSpPr>
      <p:grpSpPr>
        <a:xfrm>
          <a:off x="0" y="0"/>
          <a:ext cx="0" cy="0"/>
          <a:chOff x="0" y="0"/>
          <a:chExt cx="0" cy="0"/>
        </a:xfrm>
      </p:grpSpPr>
      <p:sp>
        <p:nvSpPr>
          <p:cNvPr id="333" name="Google Shape;33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 name="Google Shape;334;p28"/>
          <p:cNvSpPr txBox="1"/>
          <p:nvPr>
            <p:ph idx="1" type="subTitle"/>
          </p:nvPr>
        </p:nvSpPr>
        <p:spPr>
          <a:xfrm>
            <a:off x="1109152" y="208087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8"/>
          <p:cNvSpPr txBox="1"/>
          <p:nvPr>
            <p:ph idx="2" type="subTitle"/>
          </p:nvPr>
        </p:nvSpPr>
        <p:spPr>
          <a:xfrm>
            <a:off x="3579000" y="208087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8"/>
          <p:cNvSpPr txBox="1"/>
          <p:nvPr>
            <p:ph idx="3" type="subTitle"/>
          </p:nvPr>
        </p:nvSpPr>
        <p:spPr>
          <a:xfrm>
            <a:off x="1109152" y="351110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8"/>
          <p:cNvSpPr txBox="1"/>
          <p:nvPr>
            <p:ph idx="4" type="subTitle"/>
          </p:nvPr>
        </p:nvSpPr>
        <p:spPr>
          <a:xfrm>
            <a:off x="3579000" y="351110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28"/>
          <p:cNvSpPr txBox="1"/>
          <p:nvPr>
            <p:ph idx="5" type="subTitle"/>
          </p:nvPr>
        </p:nvSpPr>
        <p:spPr>
          <a:xfrm>
            <a:off x="6048848" y="208087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8"/>
          <p:cNvSpPr txBox="1"/>
          <p:nvPr>
            <p:ph idx="6" type="subTitle"/>
          </p:nvPr>
        </p:nvSpPr>
        <p:spPr>
          <a:xfrm>
            <a:off x="6048848" y="3511102"/>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28"/>
          <p:cNvSpPr txBox="1"/>
          <p:nvPr>
            <p:ph idx="7" type="subTitle"/>
          </p:nvPr>
        </p:nvSpPr>
        <p:spPr>
          <a:xfrm>
            <a:off x="1113052" y="1656599"/>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1" name="Google Shape;341;p28"/>
          <p:cNvSpPr txBox="1"/>
          <p:nvPr>
            <p:ph idx="8" type="subTitle"/>
          </p:nvPr>
        </p:nvSpPr>
        <p:spPr>
          <a:xfrm>
            <a:off x="3582900" y="1656599"/>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2" name="Google Shape;342;p28"/>
          <p:cNvSpPr txBox="1"/>
          <p:nvPr>
            <p:ph idx="9" type="subTitle"/>
          </p:nvPr>
        </p:nvSpPr>
        <p:spPr>
          <a:xfrm>
            <a:off x="6052748" y="1656599"/>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3" name="Google Shape;343;p28"/>
          <p:cNvSpPr txBox="1"/>
          <p:nvPr>
            <p:ph idx="13" type="subTitle"/>
          </p:nvPr>
        </p:nvSpPr>
        <p:spPr>
          <a:xfrm>
            <a:off x="1113052" y="30868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4" name="Google Shape;344;p28"/>
          <p:cNvSpPr txBox="1"/>
          <p:nvPr>
            <p:ph idx="14" type="subTitle"/>
          </p:nvPr>
        </p:nvSpPr>
        <p:spPr>
          <a:xfrm>
            <a:off x="3582900" y="30868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5" name="Google Shape;345;p28"/>
          <p:cNvSpPr txBox="1"/>
          <p:nvPr>
            <p:ph idx="15" type="subTitle"/>
          </p:nvPr>
        </p:nvSpPr>
        <p:spPr>
          <a:xfrm>
            <a:off x="6052748" y="30868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6" name="Google Shape;346;p28"/>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flipH="1" rot="775147">
            <a:off x="-1527367" y="-114758"/>
            <a:ext cx="2259394" cy="2189843"/>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rot="1970999">
            <a:off x="8582834" y="2457675"/>
            <a:ext cx="1631059" cy="2040203"/>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28"/>
          <p:cNvGrpSpPr/>
          <p:nvPr/>
        </p:nvGrpSpPr>
        <p:grpSpPr>
          <a:xfrm>
            <a:off x="167240" y="3879375"/>
            <a:ext cx="360758" cy="258297"/>
            <a:chOff x="4992850" y="4345375"/>
            <a:chExt cx="607336" cy="638400"/>
          </a:xfrm>
        </p:grpSpPr>
        <p:sp>
          <p:nvSpPr>
            <p:cNvPr id="350" name="Google Shape;350;p28"/>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8"/>
          <p:cNvSpPr/>
          <p:nvPr/>
        </p:nvSpPr>
        <p:spPr>
          <a:xfrm>
            <a:off x="8760825" y="36210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8"/>
          <p:cNvGrpSpPr/>
          <p:nvPr/>
        </p:nvGrpSpPr>
        <p:grpSpPr>
          <a:xfrm>
            <a:off x="665547" y="4674796"/>
            <a:ext cx="234196" cy="188409"/>
            <a:chOff x="5151797" y="479071"/>
            <a:chExt cx="234196" cy="188409"/>
          </a:xfrm>
        </p:grpSpPr>
        <p:sp>
          <p:nvSpPr>
            <p:cNvPr id="354" name="Google Shape;354;p28"/>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28"/>
          <p:cNvGrpSpPr/>
          <p:nvPr/>
        </p:nvGrpSpPr>
        <p:grpSpPr>
          <a:xfrm>
            <a:off x="8652804" y="2111547"/>
            <a:ext cx="234788" cy="188409"/>
            <a:chOff x="6428979" y="917397"/>
            <a:chExt cx="234788" cy="188409"/>
          </a:xfrm>
        </p:grpSpPr>
        <p:sp>
          <p:nvSpPr>
            <p:cNvPr id="357" name="Google Shape;357;p28"/>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28"/>
          <p:cNvSpPr/>
          <p:nvPr/>
        </p:nvSpPr>
        <p:spPr>
          <a:xfrm>
            <a:off x="115400" y="10177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60" name="Shape 360"/>
        <p:cNvGrpSpPr/>
        <p:nvPr/>
      </p:nvGrpSpPr>
      <p:grpSpPr>
        <a:xfrm>
          <a:off x="0" y="0"/>
          <a:ext cx="0" cy="0"/>
          <a:chOff x="0" y="0"/>
          <a:chExt cx="0" cy="0"/>
        </a:xfrm>
      </p:grpSpPr>
      <p:sp>
        <p:nvSpPr>
          <p:cNvPr id="361" name="Google Shape;361;p29"/>
          <p:cNvSpPr txBox="1"/>
          <p:nvPr>
            <p:ph hasCustomPrompt="1" type="title"/>
          </p:nvPr>
        </p:nvSpPr>
        <p:spPr>
          <a:xfrm>
            <a:off x="713225" y="628300"/>
            <a:ext cx="3858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2" name="Google Shape;362;p29"/>
          <p:cNvSpPr txBox="1"/>
          <p:nvPr>
            <p:ph idx="1" type="subTitle"/>
          </p:nvPr>
        </p:nvSpPr>
        <p:spPr>
          <a:xfrm>
            <a:off x="713225" y="1324884"/>
            <a:ext cx="3858600" cy="31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63" name="Google Shape;363;p29"/>
          <p:cNvSpPr txBox="1"/>
          <p:nvPr>
            <p:ph hasCustomPrompt="1" idx="2" type="title"/>
          </p:nvPr>
        </p:nvSpPr>
        <p:spPr>
          <a:xfrm>
            <a:off x="713225" y="2056763"/>
            <a:ext cx="3858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4" name="Google Shape;364;p29"/>
          <p:cNvSpPr txBox="1"/>
          <p:nvPr>
            <p:ph idx="3" type="subTitle"/>
          </p:nvPr>
        </p:nvSpPr>
        <p:spPr>
          <a:xfrm>
            <a:off x="713225" y="2753343"/>
            <a:ext cx="3858600" cy="31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65" name="Google Shape;365;p29"/>
          <p:cNvSpPr txBox="1"/>
          <p:nvPr>
            <p:ph hasCustomPrompt="1" idx="4" type="title"/>
          </p:nvPr>
        </p:nvSpPr>
        <p:spPr>
          <a:xfrm>
            <a:off x="713225" y="3485225"/>
            <a:ext cx="3858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6" name="Google Shape;366;p29"/>
          <p:cNvSpPr txBox="1"/>
          <p:nvPr>
            <p:ph idx="5" type="subTitle"/>
          </p:nvPr>
        </p:nvSpPr>
        <p:spPr>
          <a:xfrm>
            <a:off x="713225" y="4181816"/>
            <a:ext cx="3858600" cy="31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67" name="Google Shape;367;p29"/>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29"/>
          <p:cNvGrpSpPr/>
          <p:nvPr/>
        </p:nvGrpSpPr>
        <p:grpSpPr>
          <a:xfrm>
            <a:off x="158590" y="3781550"/>
            <a:ext cx="360758" cy="258297"/>
            <a:chOff x="4992850" y="4345375"/>
            <a:chExt cx="607336" cy="638400"/>
          </a:xfrm>
        </p:grpSpPr>
        <p:sp>
          <p:nvSpPr>
            <p:cNvPr id="369" name="Google Shape;369;p29"/>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29"/>
          <p:cNvSpPr/>
          <p:nvPr/>
        </p:nvSpPr>
        <p:spPr>
          <a:xfrm>
            <a:off x="7390700" y="2812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9"/>
          <p:cNvGrpSpPr/>
          <p:nvPr/>
        </p:nvGrpSpPr>
        <p:grpSpPr>
          <a:xfrm>
            <a:off x="285147" y="814196"/>
            <a:ext cx="234196" cy="188409"/>
            <a:chOff x="5151797" y="479071"/>
            <a:chExt cx="234196" cy="188409"/>
          </a:xfrm>
        </p:grpSpPr>
        <p:sp>
          <p:nvSpPr>
            <p:cNvPr id="373" name="Google Shape;373;p29"/>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9"/>
          <p:cNvSpPr/>
          <p:nvPr/>
        </p:nvSpPr>
        <p:spPr>
          <a:xfrm>
            <a:off x="8573950" y="8836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76" name="Shape 376"/>
        <p:cNvGrpSpPr/>
        <p:nvPr/>
      </p:nvGrpSpPr>
      <p:grpSpPr>
        <a:xfrm>
          <a:off x="0" y="0"/>
          <a:ext cx="0" cy="0"/>
          <a:chOff x="0" y="0"/>
          <a:chExt cx="0" cy="0"/>
        </a:xfrm>
      </p:grpSpPr>
      <p:sp>
        <p:nvSpPr>
          <p:cNvPr id="377" name="Google Shape;377;p30"/>
          <p:cNvSpPr txBox="1"/>
          <p:nvPr>
            <p:ph hasCustomPrompt="1" type="title"/>
          </p:nvPr>
        </p:nvSpPr>
        <p:spPr>
          <a:xfrm>
            <a:off x="1325650" y="2432800"/>
            <a:ext cx="1398900" cy="603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8" name="Google Shape;378;p30"/>
          <p:cNvSpPr txBox="1"/>
          <p:nvPr>
            <p:ph idx="1" type="subTitle"/>
          </p:nvPr>
        </p:nvSpPr>
        <p:spPr>
          <a:xfrm>
            <a:off x="938500" y="3560852"/>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79" name="Google Shape;379;p30"/>
          <p:cNvSpPr txBox="1"/>
          <p:nvPr>
            <p:ph idx="2" type="subTitle"/>
          </p:nvPr>
        </p:nvSpPr>
        <p:spPr>
          <a:xfrm>
            <a:off x="9385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0" name="Google Shape;380;p30"/>
          <p:cNvSpPr txBox="1"/>
          <p:nvPr>
            <p:ph hasCustomPrompt="1" idx="3" type="title"/>
          </p:nvPr>
        </p:nvSpPr>
        <p:spPr>
          <a:xfrm>
            <a:off x="3873100" y="2432800"/>
            <a:ext cx="1397700" cy="603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1" name="Google Shape;381;p30"/>
          <p:cNvSpPr txBox="1"/>
          <p:nvPr>
            <p:ph idx="4" type="subTitle"/>
          </p:nvPr>
        </p:nvSpPr>
        <p:spPr>
          <a:xfrm>
            <a:off x="3485400" y="3560852"/>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2" name="Google Shape;382;p30"/>
          <p:cNvSpPr txBox="1"/>
          <p:nvPr>
            <p:ph idx="5" type="subTitle"/>
          </p:nvPr>
        </p:nvSpPr>
        <p:spPr>
          <a:xfrm>
            <a:off x="34854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3" name="Google Shape;383;p30"/>
          <p:cNvSpPr txBox="1"/>
          <p:nvPr>
            <p:ph hasCustomPrompt="1" idx="6" type="title"/>
          </p:nvPr>
        </p:nvSpPr>
        <p:spPr>
          <a:xfrm>
            <a:off x="6417675" y="2432800"/>
            <a:ext cx="1397700" cy="603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84" name="Google Shape;384;p30"/>
          <p:cNvSpPr txBox="1"/>
          <p:nvPr>
            <p:ph idx="7" type="subTitle"/>
          </p:nvPr>
        </p:nvSpPr>
        <p:spPr>
          <a:xfrm>
            <a:off x="6032300" y="3560852"/>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5" name="Google Shape;385;p30"/>
          <p:cNvSpPr txBox="1"/>
          <p:nvPr>
            <p:ph idx="8" type="subTitle"/>
          </p:nvPr>
        </p:nvSpPr>
        <p:spPr>
          <a:xfrm>
            <a:off x="6032300" y="3132150"/>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6" name="Google Shape;386;p30"/>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7" name="Google Shape;387;p30"/>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1731000" y="2571745"/>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8488556" y="1302489"/>
            <a:ext cx="1300321" cy="1626477"/>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30"/>
          <p:cNvGrpSpPr/>
          <p:nvPr/>
        </p:nvGrpSpPr>
        <p:grpSpPr>
          <a:xfrm>
            <a:off x="8676565" y="1435450"/>
            <a:ext cx="360758" cy="258297"/>
            <a:chOff x="4992850" y="4345375"/>
            <a:chExt cx="607336" cy="638400"/>
          </a:xfrm>
        </p:grpSpPr>
        <p:sp>
          <p:nvSpPr>
            <p:cNvPr id="391" name="Google Shape;391;p30"/>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30"/>
          <p:cNvSpPr/>
          <p:nvPr/>
        </p:nvSpPr>
        <p:spPr>
          <a:xfrm>
            <a:off x="170850" y="14354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30"/>
          <p:cNvGrpSpPr/>
          <p:nvPr/>
        </p:nvGrpSpPr>
        <p:grpSpPr>
          <a:xfrm>
            <a:off x="212297" y="3225671"/>
            <a:ext cx="234196" cy="188409"/>
            <a:chOff x="5151797" y="479071"/>
            <a:chExt cx="234196" cy="188409"/>
          </a:xfrm>
        </p:grpSpPr>
        <p:sp>
          <p:nvSpPr>
            <p:cNvPr id="395" name="Google Shape;395;p30"/>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0"/>
          <p:cNvGrpSpPr/>
          <p:nvPr/>
        </p:nvGrpSpPr>
        <p:grpSpPr>
          <a:xfrm>
            <a:off x="8664279" y="4232272"/>
            <a:ext cx="234788" cy="188409"/>
            <a:chOff x="6428979" y="917397"/>
            <a:chExt cx="234788" cy="188409"/>
          </a:xfrm>
        </p:grpSpPr>
        <p:sp>
          <p:nvSpPr>
            <p:cNvPr id="398" name="Google Shape;398;p30"/>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30"/>
          <p:cNvSpPr/>
          <p:nvPr/>
        </p:nvSpPr>
        <p:spPr>
          <a:xfrm>
            <a:off x="8712350" y="2174488"/>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7856925" y="3725245"/>
            <a:ext cx="2496096" cy="158235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rot="-8598636">
            <a:off x="-986011" y="800483"/>
            <a:ext cx="1492690" cy="1867091"/>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186765" y="3075875"/>
            <a:ext cx="360758" cy="258297"/>
            <a:chOff x="4992850" y="4345375"/>
            <a:chExt cx="607336" cy="638400"/>
          </a:xfrm>
        </p:grpSpPr>
        <p:sp>
          <p:nvSpPr>
            <p:cNvPr id="27" name="Google Shape;27;p4"/>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p:nvPr/>
        </p:nvSpPr>
        <p:spPr>
          <a:xfrm>
            <a:off x="8534500" y="25717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39422" y="1258621"/>
            <a:ext cx="234196" cy="188409"/>
            <a:chOff x="5151797" y="479071"/>
            <a:chExt cx="234196" cy="188409"/>
          </a:xfrm>
        </p:grpSpPr>
        <p:sp>
          <p:nvSpPr>
            <p:cNvPr id="31" name="Google Shape;31;p4"/>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4"/>
          <p:cNvGrpSpPr/>
          <p:nvPr/>
        </p:nvGrpSpPr>
        <p:grpSpPr>
          <a:xfrm>
            <a:off x="8687454" y="4050122"/>
            <a:ext cx="234788" cy="188409"/>
            <a:chOff x="6428979" y="917397"/>
            <a:chExt cx="234788" cy="188409"/>
          </a:xfrm>
        </p:grpSpPr>
        <p:sp>
          <p:nvSpPr>
            <p:cNvPr id="34" name="Google Shape;34;p4"/>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p:nvPr/>
        </p:nvSpPr>
        <p:spPr>
          <a:xfrm>
            <a:off x="8749600" y="33341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215750"/>
            <a:ext cx="7704000" cy="1257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Font typeface="La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39" name="Google Shape;39;p4"/>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01" name="Shape 401"/>
        <p:cNvGrpSpPr/>
        <p:nvPr/>
      </p:nvGrpSpPr>
      <p:grpSpPr>
        <a:xfrm>
          <a:off x="0" y="0"/>
          <a:ext cx="0" cy="0"/>
          <a:chOff x="0" y="0"/>
          <a:chExt cx="0" cy="0"/>
        </a:xfrm>
      </p:grpSpPr>
      <p:sp>
        <p:nvSpPr>
          <p:cNvPr id="402" name="Google Shape;402;p31"/>
          <p:cNvSpPr txBox="1"/>
          <p:nvPr>
            <p:ph type="title"/>
          </p:nvPr>
        </p:nvSpPr>
        <p:spPr>
          <a:xfrm>
            <a:off x="713258" y="736593"/>
            <a:ext cx="38586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31"/>
          <p:cNvSpPr txBox="1"/>
          <p:nvPr>
            <p:ph idx="1" type="subTitle"/>
          </p:nvPr>
        </p:nvSpPr>
        <p:spPr>
          <a:xfrm>
            <a:off x="713225" y="1775309"/>
            <a:ext cx="38586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4" name="Google Shape;404;p31"/>
          <p:cNvSpPr txBox="1"/>
          <p:nvPr/>
        </p:nvSpPr>
        <p:spPr>
          <a:xfrm>
            <a:off x="713225" y="3521150"/>
            <a:ext cx="3858600" cy="741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b="1" lang="en" sz="1200"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
        <p:nvSpPr>
          <p:cNvPr id="405" name="Google Shape;405;p31"/>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06"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08"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flipH="1" rot="3555162">
            <a:off x="-993615" y="620242"/>
            <a:ext cx="1625808" cy="1526544"/>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flipH="1">
            <a:off x="8511080" y="2803089"/>
            <a:ext cx="2259360" cy="2189809"/>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flipH="1">
            <a:off x="325220" y="26245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flipH="1" rot="10800000">
              <a:off x="4935811" y="4414372"/>
              <a:ext cx="134100" cy="2583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33"/>
          <p:cNvSpPr/>
          <p:nvPr/>
        </p:nvSpPr>
        <p:spPr>
          <a:xfrm flipH="1">
            <a:off x="239095" y="38109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477627" y="616196"/>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8551627" y="42741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1" type="subTitle"/>
          </p:nvPr>
        </p:nvSpPr>
        <p:spPr>
          <a:xfrm>
            <a:off x="5055284" y="373864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 name="Google Shape;43;p5"/>
          <p:cNvSpPr txBox="1"/>
          <p:nvPr>
            <p:ph idx="2" type="subTitle"/>
          </p:nvPr>
        </p:nvSpPr>
        <p:spPr>
          <a:xfrm>
            <a:off x="1583300" y="373864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5"/>
          <p:cNvSpPr txBox="1"/>
          <p:nvPr>
            <p:ph idx="3" type="subTitle"/>
          </p:nvPr>
        </p:nvSpPr>
        <p:spPr>
          <a:xfrm>
            <a:off x="5055275" y="324215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 name="Google Shape;45;p5"/>
          <p:cNvSpPr txBox="1"/>
          <p:nvPr>
            <p:ph idx="4" type="subTitle"/>
          </p:nvPr>
        </p:nvSpPr>
        <p:spPr>
          <a:xfrm>
            <a:off x="1583075" y="324215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 name="Google Shape;46;p5"/>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rot="2256459">
            <a:off x="-1314778" y="2364914"/>
            <a:ext cx="2210833" cy="2142776"/>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8462279" y="612607"/>
            <a:ext cx="1607998" cy="2011357"/>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245040" y="2658850"/>
            <a:ext cx="360758" cy="258297"/>
            <a:chOff x="4992850" y="4345375"/>
            <a:chExt cx="607336" cy="638400"/>
          </a:xfrm>
        </p:grpSpPr>
        <p:sp>
          <p:nvSpPr>
            <p:cNvPr id="50" name="Google Shape;50;p5"/>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p:nvPr/>
        </p:nvSpPr>
        <p:spPr>
          <a:xfrm>
            <a:off x="8898775" y="11832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a:off x="175847" y="3903221"/>
            <a:ext cx="234196" cy="188409"/>
            <a:chOff x="5151797" y="479071"/>
            <a:chExt cx="234196" cy="188409"/>
          </a:xfrm>
        </p:grpSpPr>
        <p:sp>
          <p:nvSpPr>
            <p:cNvPr id="54" name="Google Shape;54;p5"/>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5"/>
          <p:cNvGrpSpPr/>
          <p:nvPr/>
        </p:nvGrpSpPr>
        <p:grpSpPr>
          <a:xfrm>
            <a:off x="8729554" y="3525597"/>
            <a:ext cx="234788" cy="188409"/>
            <a:chOff x="6428979" y="917397"/>
            <a:chExt cx="234788" cy="188409"/>
          </a:xfrm>
        </p:grpSpPr>
        <p:sp>
          <p:nvSpPr>
            <p:cNvPr id="57" name="Google Shape;57;p5"/>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6"/>
          <p:cNvSpPr/>
          <p:nvPr/>
        </p:nvSpPr>
        <p:spPr>
          <a:xfrm>
            <a:off x="-2362825" y="3936750"/>
            <a:ext cx="3228251" cy="2660759"/>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6"/>
          <p:cNvGrpSpPr/>
          <p:nvPr/>
        </p:nvGrpSpPr>
        <p:grpSpPr>
          <a:xfrm>
            <a:off x="196040" y="4345703"/>
            <a:ext cx="360758" cy="258297"/>
            <a:chOff x="4992850" y="4345375"/>
            <a:chExt cx="607336" cy="638400"/>
          </a:xfrm>
        </p:grpSpPr>
        <p:sp>
          <p:nvSpPr>
            <p:cNvPr id="62" name="Google Shape;62;p6"/>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8488179" y="523494"/>
            <a:ext cx="1017284" cy="955173"/>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8687425" y="8348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196050" y="2503050"/>
            <a:ext cx="215100" cy="258300"/>
          </a:xfrm>
          <a:prstGeom prst="bracket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7"/>
          <p:cNvSpPr txBox="1"/>
          <p:nvPr>
            <p:ph idx="1" type="subTitle"/>
          </p:nvPr>
        </p:nvSpPr>
        <p:spPr>
          <a:xfrm>
            <a:off x="720000" y="1700300"/>
            <a:ext cx="38439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72" name="Google Shape;72;p7"/>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5805300" y="44748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39100" y="11836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8"/>
          <p:cNvSpPr txBox="1"/>
          <p:nvPr>
            <p:ph type="title"/>
          </p:nvPr>
        </p:nvSpPr>
        <p:spPr>
          <a:xfrm>
            <a:off x="713225" y="1111925"/>
            <a:ext cx="4572900" cy="1728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 name="Google Shape;77;p8"/>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4799175" y="1363000"/>
            <a:ext cx="3631800" cy="115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0" name="Google Shape;80;p9"/>
          <p:cNvSpPr txBox="1"/>
          <p:nvPr>
            <p:ph idx="1" type="subTitle"/>
          </p:nvPr>
        </p:nvSpPr>
        <p:spPr>
          <a:xfrm>
            <a:off x="4799175" y="2491420"/>
            <a:ext cx="3631800" cy="89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9"/>
          <p:cNvSpPr/>
          <p:nvPr/>
        </p:nvSpPr>
        <p:spPr>
          <a:xfrm rot="5400000">
            <a:off x="2150850" y="-1761150"/>
            <a:ext cx="4842300" cy="8665800"/>
          </a:xfrm>
          <a:prstGeom prst="bracketPair">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8617000" y="204452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998247" y="383746"/>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1107852" y="383746"/>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mrojas@icesi.edu.co"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www.icesi.edu.co/moodle/login/index.php" TargetMode="External"/><Relationship Id="rId4" Type="http://schemas.openxmlformats.org/officeDocument/2006/relationships/hyperlink" Target="https://teams.microsoft.com/l/team/19%3a_3bfT3GavFtHSMvrf2IfxDZ15-bxEafgKdaVrCSbEoQ1%40thread.tacv2/conversations?groupId=0a661ff7-ded7-4686-bce0-6d3f23c3d3e0&amp;tenantId=e994072b-523e-4bfe-86e2-442c5e10b24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hyperlink" Target="http://www.oracle.com" TargetMode="External"/><Relationship Id="rId4" Type="http://schemas.openxmlformats.org/officeDocument/2006/relationships/hyperlink" Target="https://learn.mongodb.com/learning-paths/introduction-to-mongodb" TargetMode="External"/><Relationship Id="rId5" Type="http://schemas.openxmlformats.org/officeDocument/2006/relationships/hyperlink" Target="https://academy.datastax.com/#/online-courses/0da20519-364d-47a9-9916-b59c021753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hyperlink" Target="mailto:mmrojas@icesi.edu.co" TargetMode="External"/><Relationship Id="rId4" Type="http://schemas.openxmlformats.org/officeDocument/2006/relationships/hyperlink" Target="mailto:mario.mora@u.icesi.edu.c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mailto:mmrojas@icesi.edu.co"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hyperlink" Target="https://drive.google.com/file/d/1xeqszZE48ScSd6bW-nYlAADKM1ki1WFQ/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4"/>
          <p:cNvSpPr txBox="1"/>
          <p:nvPr>
            <p:ph type="ctrTitle"/>
          </p:nvPr>
        </p:nvSpPr>
        <p:spPr>
          <a:xfrm>
            <a:off x="713225" y="1122674"/>
            <a:ext cx="4100400" cy="21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Sistemas Intensivos en Datos 2</a:t>
            </a:r>
            <a:endParaRPr sz="4000"/>
          </a:p>
          <a:p>
            <a:pPr indent="0" lvl="0" marL="0" rtl="0" algn="l">
              <a:spcBef>
                <a:spcPts val="0"/>
              </a:spcBef>
              <a:spcAft>
                <a:spcPts val="0"/>
              </a:spcAft>
              <a:buNone/>
            </a:pPr>
            <a:r>
              <a:rPr b="0" lang="en" sz="2300"/>
              <a:t>Grupo 1 </a:t>
            </a:r>
            <a:endParaRPr b="0" sz="2300"/>
          </a:p>
        </p:txBody>
      </p:sp>
      <p:sp>
        <p:nvSpPr>
          <p:cNvPr id="428" name="Google Shape;428;p34"/>
          <p:cNvSpPr txBox="1"/>
          <p:nvPr>
            <p:ph idx="1" type="subTitle"/>
          </p:nvPr>
        </p:nvSpPr>
        <p:spPr>
          <a:xfrm>
            <a:off x="713225" y="3424696"/>
            <a:ext cx="4100400" cy="3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Mario Julián Mora cardona</a:t>
            </a:r>
            <a:endParaRPr/>
          </a:p>
          <a:p>
            <a:pPr indent="0" lvl="0" marL="0" rtl="0" algn="l">
              <a:spcBef>
                <a:spcPts val="0"/>
              </a:spcBef>
              <a:spcAft>
                <a:spcPts val="0"/>
              </a:spcAft>
              <a:buNone/>
            </a:pPr>
            <a:r>
              <a:rPr lang="en" u="sng">
                <a:solidFill>
                  <a:schemeClr val="hlink"/>
                </a:solidFill>
                <a:hlinkClick r:id="rId3"/>
              </a:rPr>
              <a:t>mario.mora@u.icesi.edu.co</a:t>
            </a:r>
            <a:endParaRPr/>
          </a:p>
          <a:p>
            <a:pPr indent="0" lvl="0" marL="0" rtl="0" algn="l">
              <a:spcBef>
                <a:spcPts val="0"/>
              </a:spcBef>
              <a:spcAft>
                <a:spcPts val="0"/>
              </a:spcAft>
              <a:buNone/>
            </a:pPr>
            <a:r>
              <a:rPr lang="en"/>
              <a:t>Oficina virtual en Teams</a:t>
            </a:r>
            <a:endParaRPr/>
          </a:p>
          <a:p>
            <a:pPr indent="0" lvl="0" marL="0" rtl="0" algn="l">
              <a:spcBef>
                <a:spcPts val="0"/>
              </a:spcBef>
              <a:spcAft>
                <a:spcPts val="0"/>
              </a:spcAft>
              <a:buNone/>
            </a:pPr>
            <a:r>
              <a:t/>
            </a:r>
            <a:endParaRPr/>
          </a:p>
        </p:txBody>
      </p:sp>
      <p:grpSp>
        <p:nvGrpSpPr>
          <p:cNvPr id="429" name="Google Shape;429;p34"/>
          <p:cNvGrpSpPr/>
          <p:nvPr/>
        </p:nvGrpSpPr>
        <p:grpSpPr>
          <a:xfrm>
            <a:off x="4868886" y="829080"/>
            <a:ext cx="3798091" cy="3485336"/>
            <a:chOff x="4899397" y="752100"/>
            <a:chExt cx="4028950" cy="3697185"/>
          </a:xfrm>
        </p:grpSpPr>
        <p:sp>
          <p:nvSpPr>
            <p:cNvPr id="430" name="Google Shape;430;p34"/>
            <p:cNvSpPr/>
            <p:nvPr/>
          </p:nvSpPr>
          <p:spPr>
            <a:xfrm>
              <a:off x="7780825" y="752100"/>
              <a:ext cx="215100" cy="258300"/>
            </a:xfrm>
            <a:prstGeom prst="bracketPair">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34"/>
            <p:cNvGrpSpPr/>
            <p:nvPr/>
          </p:nvGrpSpPr>
          <p:grpSpPr>
            <a:xfrm>
              <a:off x="5432052" y="821996"/>
              <a:ext cx="335890" cy="188410"/>
              <a:chOff x="5261402" y="479071"/>
              <a:chExt cx="335890" cy="188410"/>
            </a:xfrm>
          </p:grpSpPr>
          <p:sp>
            <p:nvSpPr>
              <p:cNvPr id="432" name="Google Shape;432;p34"/>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4"/>
              <p:cNvSpPr/>
              <p:nvPr/>
            </p:nvSpPr>
            <p:spPr>
              <a:xfrm>
                <a:off x="5472025" y="479072"/>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34"/>
            <p:cNvSpPr/>
            <p:nvPr/>
          </p:nvSpPr>
          <p:spPr>
            <a:xfrm>
              <a:off x="6611050" y="8895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34"/>
            <p:cNvGrpSpPr/>
            <p:nvPr/>
          </p:nvGrpSpPr>
          <p:grpSpPr>
            <a:xfrm>
              <a:off x="4899397" y="1263526"/>
              <a:ext cx="3843891" cy="3185759"/>
              <a:chOff x="5893995" y="1281808"/>
              <a:chExt cx="3843891" cy="3185759"/>
            </a:xfrm>
          </p:grpSpPr>
          <p:grpSp>
            <p:nvGrpSpPr>
              <p:cNvPr id="436" name="Google Shape;436;p34"/>
              <p:cNvGrpSpPr/>
              <p:nvPr/>
            </p:nvGrpSpPr>
            <p:grpSpPr>
              <a:xfrm>
                <a:off x="6033386" y="1281808"/>
                <a:ext cx="3704499" cy="3168582"/>
                <a:chOff x="2836393" y="291825"/>
                <a:chExt cx="1571968" cy="1344557"/>
              </a:xfrm>
            </p:grpSpPr>
            <p:sp>
              <p:nvSpPr>
                <p:cNvPr id="437" name="Google Shape;437;p34"/>
                <p:cNvSpPr/>
                <p:nvPr/>
              </p:nvSpPr>
              <p:spPr>
                <a:xfrm>
                  <a:off x="2836393" y="291825"/>
                  <a:ext cx="1440288" cy="1187101"/>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4"/>
                <p:cNvSpPr/>
                <p:nvPr/>
              </p:nvSpPr>
              <p:spPr>
                <a:xfrm>
                  <a:off x="3954498" y="1210230"/>
                  <a:ext cx="453863" cy="426152"/>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4"/>
              <p:cNvGrpSpPr/>
              <p:nvPr/>
            </p:nvGrpSpPr>
            <p:grpSpPr>
              <a:xfrm>
                <a:off x="5893995" y="1464670"/>
                <a:ext cx="3643100" cy="2852211"/>
                <a:chOff x="2823538" y="2323833"/>
                <a:chExt cx="1545914" cy="1210307"/>
              </a:xfrm>
            </p:grpSpPr>
            <p:grpSp>
              <p:nvGrpSpPr>
                <p:cNvPr id="440" name="Google Shape;440;p34"/>
                <p:cNvGrpSpPr/>
                <p:nvPr/>
              </p:nvGrpSpPr>
              <p:grpSpPr>
                <a:xfrm>
                  <a:off x="3030874" y="3205941"/>
                  <a:ext cx="1190857" cy="328200"/>
                  <a:chOff x="2909174" y="3294041"/>
                  <a:chExt cx="1190857" cy="328200"/>
                </a:xfrm>
              </p:grpSpPr>
              <p:sp>
                <p:nvSpPr>
                  <p:cNvPr id="441" name="Google Shape;441;p34"/>
                  <p:cNvSpPr/>
                  <p:nvPr/>
                </p:nvSpPr>
                <p:spPr>
                  <a:xfrm>
                    <a:off x="2909174" y="3294041"/>
                    <a:ext cx="1190857" cy="29944"/>
                  </a:xfrm>
                  <a:custGeom>
                    <a:rect b="b" l="l" r="r" t="t"/>
                    <a:pathLst>
                      <a:path extrusionOk="0" h="885" w="35196">
                        <a:moveTo>
                          <a:pt x="1" y="0"/>
                        </a:moveTo>
                        <a:lnTo>
                          <a:pt x="1" y="885"/>
                        </a:lnTo>
                        <a:lnTo>
                          <a:pt x="35195" y="885"/>
                        </a:lnTo>
                        <a:lnTo>
                          <a:pt x="351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2909174" y="3379747"/>
                    <a:ext cx="1190857" cy="29944"/>
                  </a:xfrm>
                  <a:custGeom>
                    <a:rect b="b" l="l" r="r" t="t"/>
                    <a:pathLst>
                      <a:path extrusionOk="0" h="885" w="35196">
                        <a:moveTo>
                          <a:pt x="1" y="0"/>
                        </a:moveTo>
                        <a:lnTo>
                          <a:pt x="1" y="884"/>
                        </a:lnTo>
                        <a:lnTo>
                          <a:pt x="35195" y="884"/>
                        </a:lnTo>
                        <a:lnTo>
                          <a:pt x="351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a:off x="2976913" y="3304090"/>
                    <a:ext cx="18000" cy="318151"/>
                  </a:xfrm>
                  <a:custGeom>
                    <a:rect b="b" l="l" r="r" t="t"/>
                    <a:pathLst>
                      <a:path extrusionOk="0" h="9403" w="532">
                        <a:moveTo>
                          <a:pt x="1" y="1"/>
                        </a:moveTo>
                        <a:lnTo>
                          <a:pt x="1" y="9402"/>
                        </a:lnTo>
                        <a:lnTo>
                          <a:pt x="531" y="9402"/>
                        </a:lnTo>
                        <a:lnTo>
                          <a:pt x="5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a:off x="4013372" y="3304090"/>
                    <a:ext cx="16782" cy="318151"/>
                  </a:xfrm>
                  <a:custGeom>
                    <a:rect b="b" l="l" r="r" t="t"/>
                    <a:pathLst>
                      <a:path extrusionOk="0" h="9403" w="496">
                        <a:moveTo>
                          <a:pt x="1" y="1"/>
                        </a:moveTo>
                        <a:lnTo>
                          <a:pt x="1" y="9402"/>
                        </a:lnTo>
                        <a:lnTo>
                          <a:pt x="496" y="9402"/>
                        </a:lnTo>
                        <a:lnTo>
                          <a:pt x="4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34"/>
                <p:cNvGrpSpPr/>
                <p:nvPr/>
              </p:nvGrpSpPr>
              <p:grpSpPr>
                <a:xfrm>
                  <a:off x="2823538" y="2688399"/>
                  <a:ext cx="399059" cy="92676"/>
                  <a:chOff x="2532175" y="2448349"/>
                  <a:chExt cx="399059" cy="92676"/>
                </a:xfrm>
              </p:grpSpPr>
              <p:sp>
                <p:nvSpPr>
                  <p:cNvPr id="446" name="Google Shape;446;p34"/>
                  <p:cNvSpPr/>
                  <p:nvPr/>
                </p:nvSpPr>
                <p:spPr>
                  <a:xfrm>
                    <a:off x="2532175" y="2454338"/>
                    <a:ext cx="25884" cy="71832"/>
                  </a:xfrm>
                  <a:custGeom>
                    <a:rect b="b" l="l" r="r" t="t"/>
                    <a:pathLst>
                      <a:path extrusionOk="0" h="2123" w="765">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2642987" y="2454338"/>
                    <a:ext cx="25884" cy="71832"/>
                  </a:xfrm>
                  <a:custGeom>
                    <a:rect b="b" l="l" r="r" t="t"/>
                    <a:pathLst>
                      <a:path extrusionOk="0" h="2123" w="765">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2567127" y="2523025"/>
                    <a:ext cx="10083" cy="18000"/>
                  </a:xfrm>
                  <a:custGeom>
                    <a:rect b="b" l="l" r="r" t="t"/>
                    <a:pathLst>
                      <a:path extrusionOk="0" h="532" w="298">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2829457" y="2523025"/>
                    <a:ext cx="9846" cy="18000"/>
                  </a:xfrm>
                  <a:custGeom>
                    <a:rect b="b" l="l" r="r" t="t"/>
                    <a:pathLst>
                      <a:path extrusionOk="0" h="532" w="291">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2887147" y="2523025"/>
                    <a:ext cx="10083" cy="18000"/>
                  </a:xfrm>
                  <a:custGeom>
                    <a:rect b="b" l="l" r="r" t="t"/>
                    <a:pathLst>
                      <a:path extrusionOk="0" h="532" w="298">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2897196" y="2523025"/>
                    <a:ext cx="10083" cy="18000"/>
                  </a:xfrm>
                  <a:custGeom>
                    <a:rect b="b" l="l" r="r" t="t"/>
                    <a:pathLst>
                      <a:path extrusionOk="0" h="532" w="298">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2591049" y="2470139"/>
                    <a:ext cx="37861" cy="38098"/>
                  </a:xfrm>
                  <a:custGeom>
                    <a:rect b="b" l="l" r="r" t="t"/>
                    <a:pathLst>
                      <a:path extrusionOk="0" h="1126" w="1119">
                        <a:moveTo>
                          <a:pt x="1" y="0"/>
                        </a:moveTo>
                        <a:lnTo>
                          <a:pt x="1" y="1125"/>
                        </a:lnTo>
                        <a:lnTo>
                          <a:pt x="1118" y="1125"/>
                        </a:lnTo>
                        <a:lnTo>
                          <a:pt x="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p:nvPr/>
                </p:nvSpPr>
                <p:spPr>
                  <a:xfrm>
                    <a:off x="2693741" y="2448349"/>
                    <a:ext cx="17019" cy="87633"/>
                  </a:xfrm>
                  <a:custGeom>
                    <a:rect b="b" l="l" r="r" t="t"/>
                    <a:pathLst>
                      <a:path extrusionOk="0" h="2590" w="503">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2913234" y="2448349"/>
                    <a:ext cx="18000" cy="87633"/>
                  </a:xfrm>
                  <a:custGeom>
                    <a:rect b="b" l="l" r="r" t="t"/>
                    <a:pathLst>
                      <a:path extrusionOk="0" h="2590" w="532">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2777519" y="2480188"/>
                    <a:ext cx="51023" cy="23955"/>
                  </a:xfrm>
                  <a:custGeom>
                    <a:rect b="b" l="l" r="r" t="t"/>
                    <a:pathLst>
                      <a:path extrusionOk="0" h="708" w="1508">
                        <a:moveTo>
                          <a:pt x="1" y="1"/>
                        </a:moveTo>
                        <a:lnTo>
                          <a:pt x="1" y="708"/>
                        </a:lnTo>
                        <a:lnTo>
                          <a:pt x="1507" y="708"/>
                        </a:lnTo>
                        <a:lnTo>
                          <a:pt x="1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p:nvPr/>
                </p:nvSpPr>
                <p:spPr>
                  <a:xfrm>
                    <a:off x="2850300" y="2480188"/>
                    <a:ext cx="34985" cy="23955"/>
                  </a:xfrm>
                  <a:custGeom>
                    <a:rect b="b" l="l" r="r" t="t"/>
                    <a:pathLst>
                      <a:path extrusionOk="0" h="708" w="1034">
                        <a:moveTo>
                          <a:pt x="0" y="1"/>
                        </a:moveTo>
                        <a:lnTo>
                          <a:pt x="0" y="708"/>
                        </a:lnTo>
                        <a:lnTo>
                          <a:pt x="1033" y="70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
                  <p:cNvSpPr/>
                  <p:nvPr/>
                </p:nvSpPr>
                <p:spPr>
                  <a:xfrm>
                    <a:off x="2880210" y="2479241"/>
                    <a:ext cx="34985" cy="3857"/>
                  </a:xfrm>
                  <a:custGeom>
                    <a:rect b="b" l="l" r="r" t="t"/>
                    <a:pathLst>
                      <a:path extrusionOk="0" h="114" w="1034">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4"/>
                  <p:cNvSpPr/>
                  <p:nvPr/>
                </p:nvSpPr>
                <p:spPr>
                  <a:xfrm>
                    <a:off x="2894320" y="2490238"/>
                    <a:ext cx="20876" cy="3857"/>
                  </a:xfrm>
                  <a:custGeom>
                    <a:rect b="b" l="l" r="r" t="t"/>
                    <a:pathLst>
                      <a:path extrusionOk="0" h="114" w="617">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4"/>
                  <p:cNvSpPr/>
                  <p:nvPr/>
                </p:nvSpPr>
                <p:spPr>
                  <a:xfrm>
                    <a:off x="2752615" y="2459109"/>
                    <a:ext cx="4128" cy="74978"/>
                  </a:xfrm>
                  <a:custGeom>
                    <a:rect b="b" l="l" r="r" t="t"/>
                    <a:pathLst>
                      <a:path extrusionOk="0" h="2216" w="122">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34"/>
                <p:cNvGrpSpPr/>
                <p:nvPr/>
              </p:nvGrpSpPr>
              <p:grpSpPr>
                <a:xfrm>
                  <a:off x="3309241" y="2588583"/>
                  <a:ext cx="800705" cy="591511"/>
                  <a:chOff x="3187541" y="2348533"/>
                  <a:chExt cx="800705" cy="591511"/>
                </a:xfrm>
              </p:grpSpPr>
              <p:sp>
                <p:nvSpPr>
                  <p:cNvPr id="461" name="Google Shape;461;p34"/>
                  <p:cNvSpPr/>
                  <p:nvPr/>
                </p:nvSpPr>
                <p:spPr>
                  <a:xfrm>
                    <a:off x="3546607" y="2660533"/>
                    <a:ext cx="83809" cy="279511"/>
                  </a:xfrm>
                  <a:custGeom>
                    <a:rect b="b" l="l" r="r" t="t"/>
                    <a:pathLst>
                      <a:path extrusionOk="0" h="8261" w="2477">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4"/>
                  <p:cNvSpPr/>
                  <p:nvPr/>
                </p:nvSpPr>
                <p:spPr>
                  <a:xfrm>
                    <a:off x="3454675" y="2918937"/>
                    <a:ext cx="251394" cy="20166"/>
                  </a:xfrm>
                  <a:custGeom>
                    <a:rect b="b" l="l" r="r" t="t"/>
                    <a:pathLst>
                      <a:path extrusionOk="0" h="596" w="743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4"/>
                  <p:cNvSpPr/>
                  <p:nvPr/>
                </p:nvSpPr>
                <p:spPr>
                  <a:xfrm>
                    <a:off x="3187541" y="2348533"/>
                    <a:ext cx="800705" cy="480660"/>
                  </a:xfrm>
                  <a:custGeom>
                    <a:rect b="b" l="l" r="r" t="t"/>
                    <a:pathLst>
                      <a:path extrusionOk="0" h="14206" w="23665">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3191399" y="2386362"/>
                    <a:ext cx="793025" cy="405986"/>
                  </a:xfrm>
                  <a:custGeom>
                    <a:rect b="b" l="l" r="r" t="t"/>
                    <a:pathLst>
                      <a:path extrusionOk="0" h="11999" w="23438">
                        <a:moveTo>
                          <a:pt x="0" y="0"/>
                        </a:moveTo>
                        <a:lnTo>
                          <a:pt x="0" y="11999"/>
                        </a:lnTo>
                        <a:lnTo>
                          <a:pt x="23438" y="11999"/>
                        </a:lnTo>
                        <a:lnTo>
                          <a:pt x="234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3264146" y="2426322"/>
                    <a:ext cx="87903" cy="12959"/>
                  </a:xfrm>
                  <a:custGeom>
                    <a:rect b="b" l="l" r="r" t="t"/>
                    <a:pathLst>
                      <a:path extrusionOk="0" h="383" w="2598">
                        <a:moveTo>
                          <a:pt x="1" y="1"/>
                        </a:moveTo>
                        <a:lnTo>
                          <a:pt x="1" y="383"/>
                        </a:lnTo>
                        <a:lnTo>
                          <a:pt x="2597" y="383"/>
                        </a:lnTo>
                        <a:lnTo>
                          <a:pt x="25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a:off x="3368055" y="2426322"/>
                    <a:ext cx="147453" cy="12959"/>
                  </a:xfrm>
                  <a:custGeom>
                    <a:rect b="b" l="l" r="r" t="t"/>
                    <a:pathLst>
                      <a:path extrusionOk="0" h="383" w="4358">
                        <a:moveTo>
                          <a:pt x="0" y="1"/>
                        </a:moveTo>
                        <a:lnTo>
                          <a:pt x="0" y="383"/>
                        </a:lnTo>
                        <a:lnTo>
                          <a:pt x="4358" y="383"/>
                        </a:lnTo>
                        <a:lnTo>
                          <a:pt x="43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3532498" y="2426322"/>
                    <a:ext cx="172592" cy="12959"/>
                  </a:xfrm>
                  <a:custGeom>
                    <a:rect b="b" l="l" r="r" t="t"/>
                    <a:pathLst>
                      <a:path extrusionOk="0" h="383" w="5101">
                        <a:moveTo>
                          <a:pt x="0" y="1"/>
                        </a:moveTo>
                        <a:lnTo>
                          <a:pt x="0" y="383"/>
                        </a:lnTo>
                        <a:lnTo>
                          <a:pt x="5101" y="383"/>
                        </a:lnTo>
                        <a:lnTo>
                          <a:pt x="51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a:off x="3723027" y="2426322"/>
                    <a:ext cx="65843" cy="12959"/>
                  </a:xfrm>
                  <a:custGeom>
                    <a:rect b="b" l="l" r="r" t="t"/>
                    <a:pathLst>
                      <a:path extrusionOk="0" h="383" w="1946">
                        <a:moveTo>
                          <a:pt x="0" y="1"/>
                        </a:moveTo>
                        <a:lnTo>
                          <a:pt x="0" y="383"/>
                        </a:lnTo>
                        <a:lnTo>
                          <a:pt x="1946" y="383"/>
                        </a:lnTo>
                        <a:lnTo>
                          <a:pt x="19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3503534" y="2458161"/>
                    <a:ext cx="20132" cy="12011"/>
                  </a:xfrm>
                  <a:custGeom>
                    <a:rect b="b" l="l" r="r" t="t"/>
                    <a:pathLst>
                      <a:path extrusionOk="0" h="355" w="595">
                        <a:moveTo>
                          <a:pt x="0" y="1"/>
                        </a:moveTo>
                        <a:lnTo>
                          <a:pt x="0" y="354"/>
                        </a:lnTo>
                        <a:lnTo>
                          <a:pt x="594" y="354"/>
                        </a:lnTo>
                        <a:lnTo>
                          <a:pt x="5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3563356" y="2458161"/>
                    <a:ext cx="9135" cy="12011"/>
                  </a:xfrm>
                  <a:custGeom>
                    <a:rect b="b" l="l" r="r" t="t"/>
                    <a:pathLst>
                      <a:path extrusionOk="0" h="355" w="270">
                        <a:moveTo>
                          <a:pt x="1" y="1"/>
                        </a:moveTo>
                        <a:lnTo>
                          <a:pt x="1" y="354"/>
                        </a:lnTo>
                        <a:lnTo>
                          <a:pt x="270" y="354"/>
                        </a:lnTo>
                        <a:lnTo>
                          <a:pt x="2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3581323" y="2458161"/>
                    <a:ext cx="157773" cy="12011"/>
                  </a:xfrm>
                  <a:custGeom>
                    <a:rect b="b" l="l" r="r" t="t"/>
                    <a:pathLst>
                      <a:path extrusionOk="0" h="355" w="4663">
                        <a:moveTo>
                          <a:pt x="0" y="1"/>
                        </a:moveTo>
                        <a:lnTo>
                          <a:pt x="0" y="354"/>
                        </a:lnTo>
                        <a:lnTo>
                          <a:pt x="4662" y="354"/>
                        </a:lnTo>
                        <a:lnTo>
                          <a:pt x="46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3758927" y="2458161"/>
                    <a:ext cx="45982" cy="12011"/>
                  </a:xfrm>
                  <a:custGeom>
                    <a:rect b="b" l="l" r="r" t="t"/>
                    <a:pathLst>
                      <a:path extrusionOk="0" h="355" w="1359">
                        <a:moveTo>
                          <a:pt x="0" y="1"/>
                        </a:moveTo>
                        <a:lnTo>
                          <a:pt x="0" y="354"/>
                        </a:lnTo>
                        <a:lnTo>
                          <a:pt x="1359" y="354"/>
                        </a:lnTo>
                        <a:lnTo>
                          <a:pt x="13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3532498" y="2458161"/>
                    <a:ext cx="18914" cy="12011"/>
                  </a:xfrm>
                  <a:custGeom>
                    <a:rect b="b" l="l" r="r" t="t"/>
                    <a:pathLst>
                      <a:path extrusionOk="0" h="355" w="559">
                        <a:moveTo>
                          <a:pt x="0" y="1"/>
                        </a:moveTo>
                        <a:lnTo>
                          <a:pt x="0" y="354"/>
                        </a:lnTo>
                        <a:lnTo>
                          <a:pt x="559" y="354"/>
                        </a:lnTo>
                        <a:lnTo>
                          <a:pt x="5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3412786" y="2458161"/>
                    <a:ext cx="83809" cy="12011"/>
                  </a:xfrm>
                  <a:custGeom>
                    <a:rect b="b" l="l" r="r" t="t"/>
                    <a:pathLst>
                      <a:path extrusionOk="0" h="355" w="2477">
                        <a:moveTo>
                          <a:pt x="1" y="1"/>
                        </a:moveTo>
                        <a:lnTo>
                          <a:pt x="1" y="354"/>
                        </a:lnTo>
                        <a:lnTo>
                          <a:pt x="2477" y="354"/>
                        </a:lnTo>
                        <a:lnTo>
                          <a:pt x="24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3292162" y="2458161"/>
                    <a:ext cx="110843" cy="12011"/>
                  </a:xfrm>
                  <a:custGeom>
                    <a:rect b="b" l="l" r="r" t="t"/>
                    <a:pathLst>
                      <a:path extrusionOk="0" h="355" w="3276">
                        <a:moveTo>
                          <a:pt x="0" y="1"/>
                        </a:moveTo>
                        <a:lnTo>
                          <a:pt x="0" y="354"/>
                        </a:lnTo>
                        <a:lnTo>
                          <a:pt x="3276" y="354"/>
                        </a:lnTo>
                        <a:lnTo>
                          <a:pt x="3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3264146" y="2458161"/>
                    <a:ext cx="19184" cy="12011"/>
                  </a:xfrm>
                  <a:custGeom>
                    <a:rect b="b" l="l" r="r" t="t"/>
                    <a:pathLst>
                      <a:path extrusionOk="0" h="355" w="567">
                        <a:moveTo>
                          <a:pt x="1" y="1"/>
                        </a:moveTo>
                        <a:lnTo>
                          <a:pt x="1" y="354"/>
                        </a:lnTo>
                        <a:lnTo>
                          <a:pt x="567" y="354"/>
                        </a:lnTo>
                        <a:lnTo>
                          <a:pt x="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3264146" y="2489053"/>
                    <a:ext cx="16072" cy="13196"/>
                  </a:xfrm>
                  <a:custGeom>
                    <a:rect b="b" l="l" r="r" t="t"/>
                    <a:pathLst>
                      <a:path extrusionOk="0" h="390" w="475">
                        <a:moveTo>
                          <a:pt x="1" y="0"/>
                        </a:moveTo>
                        <a:lnTo>
                          <a:pt x="1" y="389"/>
                        </a:lnTo>
                        <a:lnTo>
                          <a:pt x="475" y="389"/>
                        </a:lnTo>
                        <a:lnTo>
                          <a:pt x="4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3295275" y="2489053"/>
                    <a:ext cx="158483" cy="13196"/>
                  </a:xfrm>
                  <a:custGeom>
                    <a:rect b="b" l="l" r="r" t="t"/>
                    <a:pathLst>
                      <a:path extrusionOk="0" h="390" w="4684">
                        <a:moveTo>
                          <a:pt x="0" y="0"/>
                        </a:moveTo>
                        <a:lnTo>
                          <a:pt x="0" y="389"/>
                        </a:lnTo>
                        <a:lnTo>
                          <a:pt x="4684" y="389"/>
                        </a:lnTo>
                        <a:lnTo>
                          <a:pt x="46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3470713" y="2489053"/>
                    <a:ext cx="251394" cy="13196"/>
                  </a:xfrm>
                  <a:custGeom>
                    <a:rect b="b" l="l" r="r" t="t"/>
                    <a:pathLst>
                      <a:path extrusionOk="0" h="390" w="7430">
                        <a:moveTo>
                          <a:pt x="1" y="0"/>
                        </a:moveTo>
                        <a:lnTo>
                          <a:pt x="1" y="389"/>
                        </a:lnTo>
                        <a:lnTo>
                          <a:pt x="7429" y="389"/>
                        </a:lnTo>
                        <a:lnTo>
                          <a:pt x="74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3730911" y="2489053"/>
                    <a:ext cx="73997" cy="13196"/>
                  </a:xfrm>
                  <a:custGeom>
                    <a:rect b="b" l="l" r="r" t="t"/>
                    <a:pathLst>
                      <a:path extrusionOk="0" h="390" w="2187">
                        <a:moveTo>
                          <a:pt x="1" y="0"/>
                        </a:moveTo>
                        <a:lnTo>
                          <a:pt x="1" y="389"/>
                        </a:lnTo>
                        <a:lnTo>
                          <a:pt x="2187" y="389"/>
                        </a:lnTo>
                        <a:lnTo>
                          <a:pt x="21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3594485" y="2521130"/>
                    <a:ext cx="192487" cy="12959"/>
                  </a:xfrm>
                  <a:custGeom>
                    <a:rect b="b" l="l" r="r" t="t"/>
                    <a:pathLst>
                      <a:path extrusionOk="0" h="383" w="5689">
                        <a:moveTo>
                          <a:pt x="0" y="0"/>
                        </a:moveTo>
                        <a:lnTo>
                          <a:pt x="0" y="382"/>
                        </a:lnTo>
                        <a:lnTo>
                          <a:pt x="5688" y="382"/>
                        </a:lnTo>
                        <a:lnTo>
                          <a:pt x="56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3264146" y="2521130"/>
                    <a:ext cx="31162" cy="12959"/>
                  </a:xfrm>
                  <a:custGeom>
                    <a:rect b="b" l="l" r="r" t="t"/>
                    <a:pathLst>
                      <a:path extrusionOk="0" h="383" w="921">
                        <a:moveTo>
                          <a:pt x="1" y="0"/>
                        </a:moveTo>
                        <a:lnTo>
                          <a:pt x="1" y="382"/>
                        </a:lnTo>
                        <a:lnTo>
                          <a:pt x="920" y="382"/>
                        </a:lnTo>
                        <a:lnTo>
                          <a:pt x="9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3308200" y="2521130"/>
                    <a:ext cx="150600" cy="12959"/>
                  </a:xfrm>
                  <a:custGeom>
                    <a:rect b="b" l="l" r="r" t="t"/>
                    <a:pathLst>
                      <a:path extrusionOk="0" h="383" w="4451">
                        <a:moveTo>
                          <a:pt x="0" y="0"/>
                        </a:moveTo>
                        <a:lnTo>
                          <a:pt x="0" y="382"/>
                        </a:lnTo>
                        <a:lnTo>
                          <a:pt x="4450" y="382"/>
                        </a:lnTo>
                        <a:lnTo>
                          <a:pt x="44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a:off x="3468819" y="2521130"/>
                    <a:ext cx="98629" cy="12959"/>
                  </a:xfrm>
                  <a:custGeom>
                    <a:rect b="b" l="l" r="r" t="t"/>
                    <a:pathLst>
                      <a:path extrusionOk="0" h="383" w="2915">
                        <a:moveTo>
                          <a:pt x="0" y="0"/>
                        </a:moveTo>
                        <a:lnTo>
                          <a:pt x="0" y="382"/>
                        </a:lnTo>
                        <a:lnTo>
                          <a:pt x="2915" y="382"/>
                        </a:lnTo>
                        <a:lnTo>
                          <a:pt x="29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3368055" y="2552969"/>
                    <a:ext cx="29944" cy="12959"/>
                  </a:xfrm>
                  <a:custGeom>
                    <a:rect b="b" l="l" r="r" t="t"/>
                    <a:pathLst>
                      <a:path extrusionOk="0" h="383" w="885">
                        <a:moveTo>
                          <a:pt x="0" y="0"/>
                        </a:moveTo>
                        <a:lnTo>
                          <a:pt x="0" y="382"/>
                        </a:lnTo>
                        <a:lnTo>
                          <a:pt x="884" y="382"/>
                        </a:lnTo>
                        <a:lnTo>
                          <a:pt x="8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a:off x="3264146" y="2552969"/>
                    <a:ext cx="91016" cy="12959"/>
                  </a:xfrm>
                  <a:custGeom>
                    <a:rect b="b" l="l" r="r" t="t"/>
                    <a:pathLst>
                      <a:path extrusionOk="0" h="383" w="2690">
                        <a:moveTo>
                          <a:pt x="1" y="0"/>
                        </a:moveTo>
                        <a:lnTo>
                          <a:pt x="1" y="382"/>
                        </a:lnTo>
                        <a:lnTo>
                          <a:pt x="2689" y="382"/>
                        </a:lnTo>
                        <a:lnTo>
                          <a:pt x="2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
                  <p:cNvSpPr/>
                  <p:nvPr/>
                </p:nvSpPr>
                <p:spPr>
                  <a:xfrm>
                    <a:off x="3407779" y="2552969"/>
                    <a:ext cx="28049" cy="12959"/>
                  </a:xfrm>
                  <a:custGeom>
                    <a:rect b="b" l="l" r="r" t="t"/>
                    <a:pathLst>
                      <a:path extrusionOk="0" h="383" w="829">
                        <a:moveTo>
                          <a:pt x="0" y="0"/>
                        </a:moveTo>
                        <a:lnTo>
                          <a:pt x="0" y="382"/>
                        </a:lnTo>
                        <a:lnTo>
                          <a:pt x="828" y="382"/>
                        </a:lnTo>
                        <a:lnTo>
                          <a:pt x="8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3445844" y="2552969"/>
                    <a:ext cx="122584" cy="12959"/>
                  </a:xfrm>
                  <a:custGeom>
                    <a:rect b="b" l="l" r="r" t="t"/>
                    <a:pathLst>
                      <a:path extrusionOk="0" h="383" w="3623">
                        <a:moveTo>
                          <a:pt x="0" y="0"/>
                        </a:moveTo>
                        <a:lnTo>
                          <a:pt x="0" y="382"/>
                        </a:lnTo>
                        <a:lnTo>
                          <a:pt x="3622" y="382"/>
                        </a:lnTo>
                        <a:lnTo>
                          <a:pt x="36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
                  <p:cNvSpPr/>
                  <p:nvPr/>
                </p:nvSpPr>
                <p:spPr>
                  <a:xfrm>
                    <a:off x="3585383" y="2552969"/>
                    <a:ext cx="55794" cy="12959"/>
                  </a:xfrm>
                  <a:custGeom>
                    <a:rect b="b" l="l" r="r" t="t"/>
                    <a:pathLst>
                      <a:path extrusionOk="0" h="383" w="1649">
                        <a:moveTo>
                          <a:pt x="1" y="0"/>
                        </a:moveTo>
                        <a:lnTo>
                          <a:pt x="1" y="382"/>
                        </a:lnTo>
                        <a:lnTo>
                          <a:pt x="1649" y="382"/>
                        </a:lnTo>
                        <a:lnTo>
                          <a:pt x="16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4"/>
                  <p:cNvSpPr/>
                  <p:nvPr/>
                </p:nvSpPr>
                <p:spPr>
                  <a:xfrm>
                    <a:off x="3664153" y="2552969"/>
                    <a:ext cx="56978" cy="12959"/>
                  </a:xfrm>
                  <a:custGeom>
                    <a:rect b="b" l="l" r="r" t="t"/>
                    <a:pathLst>
                      <a:path extrusionOk="0" h="383" w="1684">
                        <a:moveTo>
                          <a:pt x="0" y="0"/>
                        </a:moveTo>
                        <a:lnTo>
                          <a:pt x="0" y="382"/>
                        </a:lnTo>
                        <a:lnTo>
                          <a:pt x="1684" y="382"/>
                        </a:lnTo>
                        <a:lnTo>
                          <a:pt x="16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4"/>
                  <p:cNvSpPr/>
                  <p:nvPr/>
                </p:nvSpPr>
                <p:spPr>
                  <a:xfrm>
                    <a:off x="3748878" y="2552969"/>
                    <a:ext cx="38098" cy="12959"/>
                  </a:xfrm>
                  <a:custGeom>
                    <a:rect b="b" l="l" r="r" t="t"/>
                    <a:pathLst>
                      <a:path extrusionOk="0" h="383" w="1126">
                        <a:moveTo>
                          <a:pt x="0" y="0"/>
                        </a:moveTo>
                        <a:lnTo>
                          <a:pt x="0" y="382"/>
                        </a:lnTo>
                        <a:lnTo>
                          <a:pt x="1125" y="382"/>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3623211" y="2584809"/>
                    <a:ext cx="61072" cy="11978"/>
                  </a:xfrm>
                  <a:custGeom>
                    <a:rect b="b" l="l" r="r" t="t"/>
                    <a:pathLst>
                      <a:path extrusionOk="0" h="354" w="1805">
                        <a:moveTo>
                          <a:pt x="0" y="0"/>
                        </a:moveTo>
                        <a:lnTo>
                          <a:pt x="0" y="354"/>
                        </a:lnTo>
                        <a:lnTo>
                          <a:pt x="1804" y="354"/>
                        </a:lnTo>
                        <a:lnTo>
                          <a:pt x="18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3264146" y="2584809"/>
                    <a:ext cx="33091" cy="11978"/>
                  </a:xfrm>
                  <a:custGeom>
                    <a:rect b="b" l="l" r="r" t="t"/>
                    <a:pathLst>
                      <a:path extrusionOk="0" h="354" w="978">
                        <a:moveTo>
                          <a:pt x="1" y="0"/>
                        </a:moveTo>
                        <a:lnTo>
                          <a:pt x="1" y="354"/>
                        </a:lnTo>
                        <a:lnTo>
                          <a:pt x="977" y="354"/>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3320178" y="2584809"/>
                    <a:ext cx="154660" cy="11978"/>
                  </a:xfrm>
                  <a:custGeom>
                    <a:rect b="b" l="l" r="r" t="t"/>
                    <a:pathLst>
                      <a:path extrusionOk="0" h="354" w="4571">
                        <a:moveTo>
                          <a:pt x="0" y="0"/>
                        </a:moveTo>
                        <a:lnTo>
                          <a:pt x="0" y="354"/>
                        </a:lnTo>
                        <a:lnTo>
                          <a:pt x="4570" y="354"/>
                        </a:lnTo>
                        <a:lnTo>
                          <a:pt x="45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3497545" y="2584809"/>
                    <a:ext cx="32109" cy="11978"/>
                  </a:xfrm>
                  <a:custGeom>
                    <a:rect b="b" l="l" r="r" t="t"/>
                    <a:pathLst>
                      <a:path extrusionOk="0" h="354" w="949">
                        <a:moveTo>
                          <a:pt x="0" y="0"/>
                        </a:moveTo>
                        <a:lnTo>
                          <a:pt x="0" y="354"/>
                        </a:lnTo>
                        <a:lnTo>
                          <a:pt x="948" y="354"/>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3544442" y="2584809"/>
                    <a:ext cx="50076" cy="11978"/>
                  </a:xfrm>
                  <a:custGeom>
                    <a:rect b="b" l="l" r="r" t="t"/>
                    <a:pathLst>
                      <a:path extrusionOk="0" h="354" w="1480">
                        <a:moveTo>
                          <a:pt x="1" y="0"/>
                        </a:moveTo>
                        <a:lnTo>
                          <a:pt x="1" y="354"/>
                        </a:lnTo>
                        <a:lnTo>
                          <a:pt x="1479" y="354"/>
                        </a:lnTo>
                        <a:lnTo>
                          <a:pt x="14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3714162" y="2584809"/>
                    <a:ext cx="75689" cy="11978"/>
                  </a:xfrm>
                  <a:custGeom>
                    <a:rect b="b" l="l" r="r" t="t"/>
                    <a:pathLst>
                      <a:path extrusionOk="0" h="354" w="2237">
                        <a:moveTo>
                          <a:pt x="1" y="0"/>
                        </a:moveTo>
                        <a:lnTo>
                          <a:pt x="1" y="354"/>
                        </a:lnTo>
                        <a:lnTo>
                          <a:pt x="2236" y="354"/>
                        </a:lnTo>
                        <a:lnTo>
                          <a:pt x="2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3264146" y="2612791"/>
                    <a:ext cx="87903" cy="12959"/>
                  </a:xfrm>
                  <a:custGeom>
                    <a:rect b="b" l="l" r="r" t="t"/>
                    <a:pathLst>
                      <a:path extrusionOk="0" h="383" w="2598">
                        <a:moveTo>
                          <a:pt x="1" y="1"/>
                        </a:moveTo>
                        <a:lnTo>
                          <a:pt x="1" y="383"/>
                        </a:lnTo>
                        <a:lnTo>
                          <a:pt x="2597" y="383"/>
                        </a:lnTo>
                        <a:lnTo>
                          <a:pt x="25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3368055" y="2612791"/>
                    <a:ext cx="147453" cy="12959"/>
                  </a:xfrm>
                  <a:custGeom>
                    <a:rect b="b" l="l" r="r" t="t"/>
                    <a:pathLst>
                      <a:path extrusionOk="0" h="383" w="4358">
                        <a:moveTo>
                          <a:pt x="0" y="1"/>
                        </a:moveTo>
                        <a:lnTo>
                          <a:pt x="0" y="383"/>
                        </a:lnTo>
                        <a:lnTo>
                          <a:pt x="4358" y="383"/>
                        </a:lnTo>
                        <a:lnTo>
                          <a:pt x="43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3532498" y="2612791"/>
                    <a:ext cx="172592" cy="12959"/>
                  </a:xfrm>
                  <a:custGeom>
                    <a:rect b="b" l="l" r="r" t="t"/>
                    <a:pathLst>
                      <a:path extrusionOk="0" h="383" w="5101">
                        <a:moveTo>
                          <a:pt x="0" y="1"/>
                        </a:moveTo>
                        <a:lnTo>
                          <a:pt x="0" y="383"/>
                        </a:lnTo>
                        <a:lnTo>
                          <a:pt x="5101" y="383"/>
                        </a:lnTo>
                        <a:lnTo>
                          <a:pt x="51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3723027" y="2612791"/>
                    <a:ext cx="65843" cy="12959"/>
                  </a:xfrm>
                  <a:custGeom>
                    <a:rect b="b" l="l" r="r" t="t"/>
                    <a:pathLst>
                      <a:path extrusionOk="0" h="383" w="1946">
                        <a:moveTo>
                          <a:pt x="0" y="1"/>
                        </a:moveTo>
                        <a:lnTo>
                          <a:pt x="0" y="383"/>
                        </a:lnTo>
                        <a:lnTo>
                          <a:pt x="1946" y="383"/>
                        </a:lnTo>
                        <a:lnTo>
                          <a:pt x="19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3503534" y="2644630"/>
                    <a:ext cx="20132" cy="13196"/>
                  </a:xfrm>
                  <a:custGeom>
                    <a:rect b="b" l="l" r="r" t="t"/>
                    <a:pathLst>
                      <a:path extrusionOk="0" h="390" w="595">
                        <a:moveTo>
                          <a:pt x="0" y="1"/>
                        </a:moveTo>
                        <a:lnTo>
                          <a:pt x="0" y="390"/>
                        </a:lnTo>
                        <a:lnTo>
                          <a:pt x="594" y="390"/>
                        </a:lnTo>
                        <a:lnTo>
                          <a:pt x="5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3563356" y="2644630"/>
                    <a:ext cx="9135" cy="13196"/>
                  </a:xfrm>
                  <a:custGeom>
                    <a:rect b="b" l="l" r="r" t="t"/>
                    <a:pathLst>
                      <a:path extrusionOk="0" h="390" w="270">
                        <a:moveTo>
                          <a:pt x="1" y="1"/>
                        </a:moveTo>
                        <a:lnTo>
                          <a:pt x="1" y="390"/>
                        </a:lnTo>
                        <a:lnTo>
                          <a:pt x="270" y="390"/>
                        </a:lnTo>
                        <a:lnTo>
                          <a:pt x="2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581323" y="2644630"/>
                    <a:ext cx="157773" cy="13196"/>
                  </a:xfrm>
                  <a:custGeom>
                    <a:rect b="b" l="l" r="r" t="t"/>
                    <a:pathLst>
                      <a:path extrusionOk="0" h="390" w="4663">
                        <a:moveTo>
                          <a:pt x="0" y="1"/>
                        </a:moveTo>
                        <a:lnTo>
                          <a:pt x="0" y="390"/>
                        </a:lnTo>
                        <a:lnTo>
                          <a:pt x="4662" y="390"/>
                        </a:lnTo>
                        <a:lnTo>
                          <a:pt x="46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3758927" y="2644630"/>
                    <a:ext cx="45982" cy="13196"/>
                  </a:xfrm>
                  <a:custGeom>
                    <a:rect b="b" l="l" r="r" t="t"/>
                    <a:pathLst>
                      <a:path extrusionOk="0" h="390" w="1359">
                        <a:moveTo>
                          <a:pt x="0" y="1"/>
                        </a:moveTo>
                        <a:lnTo>
                          <a:pt x="0" y="390"/>
                        </a:lnTo>
                        <a:lnTo>
                          <a:pt x="1359" y="390"/>
                        </a:lnTo>
                        <a:lnTo>
                          <a:pt x="13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3532498" y="2644630"/>
                    <a:ext cx="18914" cy="13196"/>
                  </a:xfrm>
                  <a:custGeom>
                    <a:rect b="b" l="l" r="r" t="t"/>
                    <a:pathLst>
                      <a:path extrusionOk="0" h="390" w="559">
                        <a:moveTo>
                          <a:pt x="0" y="1"/>
                        </a:moveTo>
                        <a:lnTo>
                          <a:pt x="0" y="390"/>
                        </a:lnTo>
                        <a:lnTo>
                          <a:pt x="559" y="390"/>
                        </a:lnTo>
                        <a:lnTo>
                          <a:pt x="5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3412786" y="2644630"/>
                    <a:ext cx="83809" cy="13196"/>
                  </a:xfrm>
                  <a:custGeom>
                    <a:rect b="b" l="l" r="r" t="t"/>
                    <a:pathLst>
                      <a:path extrusionOk="0" h="390" w="2477">
                        <a:moveTo>
                          <a:pt x="1" y="1"/>
                        </a:moveTo>
                        <a:lnTo>
                          <a:pt x="1" y="390"/>
                        </a:lnTo>
                        <a:lnTo>
                          <a:pt x="2477" y="390"/>
                        </a:lnTo>
                        <a:lnTo>
                          <a:pt x="24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3292162" y="2644630"/>
                    <a:ext cx="110843" cy="13196"/>
                  </a:xfrm>
                  <a:custGeom>
                    <a:rect b="b" l="l" r="r" t="t"/>
                    <a:pathLst>
                      <a:path extrusionOk="0" h="390" w="3276">
                        <a:moveTo>
                          <a:pt x="0" y="1"/>
                        </a:moveTo>
                        <a:lnTo>
                          <a:pt x="0" y="390"/>
                        </a:lnTo>
                        <a:lnTo>
                          <a:pt x="3276" y="390"/>
                        </a:lnTo>
                        <a:lnTo>
                          <a:pt x="3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3264146" y="2644630"/>
                    <a:ext cx="19184" cy="13196"/>
                  </a:xfrm>
                  <a:custGeom>
                    <a:rect b="b" l="l" r="r" t="t"/>
                    <a:pathLst>
                      <a:path extrusionOk="0" h="390" w="567">
                        <a:moveTo>
                          <a:pt x="1" y="1"/>
                        </a:moveTo>
                        <a:lnTo>
                          <a:pt x="1" y="390"/>
                        </a:lnTo>
                        <a:lnTo>
                          <a:pt x="567" y="390"/>
                        </a:lnTo>
                        <a:lnTo>
                          <a:pt x="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3264146" y="2676707"/>
                    <a:ext cx="16072" cy="12011"/>
                  </a:xfrm>
                  <a:custGeom>
                    <a:rect b="b" l="l" r="r" t="t"/>
                    <a:pathLst>
                      <a:path extrusionOk="0" h="355" w="475">
                        <a:moveTo>
                          <a:pt x="1" y="1"/>
                        </a:moveTo>
                        <a:lnTo>
                          <a:pt x="1" y="354"/>
                        </a:lnTo>
                        <a:lnTo>
                          <a:pt x="475" y="354"/>
                        </a:lnTo>
                        <a:lnTo>
                          <a:pt x="4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3295275" y="2676707"/>
                    <a:ext cx="158483" cy="12011"/>
                  </a:xfrm>
                  <a:custGeom>
                    <a:rect b="b" l="l" r="r" t="t"/>
                    <a:pathLst>
                      <a:path extrusionOk="0" h="355" w="4684">
                        <a:moveTo>
                          <a:pt x="0" y="1"/>
                        </a:moveTo>
                        <a:lnTo>
                          <a:pt x="0" y="354"/>
                        </a:lnTo>
                        <a:lnTo>
                          <a:pt x="4684" y="354"/>
                        </a:lnTo>
                        <a:lnTo>
                          <a:pt x="46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3470713" y="2676707"/>
                    <a:ext cx="251394" cy="12011"/>
                  </a:xfrm>
                  <a:custGeom>
                    <a:rect b="b" l="l" r="r" t="t"/>
                    <a:pathLst>
                      <a:path extrusionOk="0" h="355" w="7430">
                        <a:moveTo>
                          <a:pt x="1" y="1"/>
                        </a:moveTo>
                        <a:lnTo>
                          <a:pt x="1" y="354"/>
                        </a:lnTo>
                        <a:lnTo>
                          <a:pt x="7429" y="354"/>
                        </a:lnTo>
                        <a:lnTo>
                          <a:pt x="74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3730911" y="2676707"/>
                    <a:ext cx="73997" cy="12011"/>
                  </a:xfrm>
                  <a:custGeom>
                    <a:rect b="b" l="l" r="r" t="t"/>
                    <a:pathLst>
                      <a:path extrusionOk="0" h="355" w="2187">
                        <a:moveTo>
                          <a:pt x="1" y="1"/>
                        </a:moveTo>
                        <a:lnTo>
                          <a:pt x="1" y="354"/>
                        </a:lnTo>
                        <a:lnTo>
                          <a:pt x="2187" y="354"/>
                        </a:lnTo>
                        <a:lnTo>
                          <a:pt x="21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3594485" y="2707599"/>
                    <a:ext cx="192487" cy="12959"/>
                  </a:xfrm>
                  <a:custGeom>
                    <a:rect b="b" l="l" r="r" t="t"/>
                    <a:pathLst>
                      <a:path extrusionOk="0" h="383" w="5689">
                        <a:moveTo>
                          <a:pt x="0" y="0"/>
                        </a:moveTo>
                        <a:lnTo>
                          <a:pt x="0" y="382"/>
                        </a:lnTo>
                        <a:lnTo>
                          <a:pt x="5688" y="382"/>
                        </a:lnTo>
                        <a:lnTo>
                          <a:pt x="56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3264146" y="2707599"/>
                    <a:ext cx="31162" cy="12959"/>
                  </a:xfrm>
                  <a:custGeom>
                    <a:rect b="b" l="l" r="r" t="t"/>
                    <a:pathLst>
                      <a:path extrusionOk="0" h="383" w="921">
                        <a:moveTo>
                          <a:pt x="1" y="0"/>
                        </a:moveTo>
                        <a:lnTo>
                          <a:pt x="1" y="382"/>
                        </a:lnTo>
                        <a:lnTo>
                          <a:pt x="920" y="382"/>
                        </a:lnTo>
                        <a:lnTo>
                          <a:pt x="9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3308200" y="2707599"/>
                    <a:ext cx="150600" cy="12959"/>
                  </a:xfrm>
                  <a:custGeom>
                    <a:rect b="b" l="l" r="r" t="t"/>
                    <a:pathLst>
                      <a:path extrusionOk="0" h="383" w="4451">
                        <a:moveTo>
                          <a:pt x="0" y="0"/>
                        </a:moveTo>
                        <a:lnTo>
                          <a:pt x="0" y="382"/>
                        </a:lnTo>
                        <a:lnTo>
                          <a:pt x="4450" y="382"/>
                        </a:lnTo>
                        <a:lnTo>
                          <a:pt x="44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3468819" y="2707599"/>
                    <a:ext cx="98629" cy="12959"/>
                  </a:xfrm>
                  <a:custGeom>
                    <a:rect b="b" l="l" r="r" t="t"/>
                    <a:pathLst>
                      <a:path extrusionOk="0" h="383" w="2915">
                        <a:moveTo>
                          <a:pt x="0" y="0"/>
                        </a:moveTo>
                        <a:lnTo>
                          <a:pt x="0" y="382"/>
                        </a:lnTo>
                        <a:lnTo>
                          <a:pt x="2915" y="382"/>
                        </a:lnTo>
                        <a:lnTo>
                          <a:pt x="29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3368055" y="2739438"/>
                    <a:ext cx="29944" cy="12959"/>
                  </a:xfrm>
                  <a:custGeom>
                    <a:rect b="b" l="l" r="r" t="t"/>
                    <a:pathLst>
                      <a:path extrusionOk="0" h="383" w="885">
                        <a:moveTo>
                          <a:pt x="0" y="0"/>
                        </a:moveTo>
                        <a:lnTo>
                          <a:pt x="0" y="382"/>
                        </a:lnTo>
                        <a:lnTo>
                          <a:pt x="884" y="382"/>
                        </a:lnTo>
                        <a:lnTo>
                          <a:pt x="8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3264146" y="2739438"/>
                    <a:ext cx="91016" cy="12959"/>
                  </a:xfrm>
                  <a:custGeom>
                    <a:rect b="b" l="l" r="r" t="t"/>
                    <a:pathLst>
                      <a:path extrusionOk="0" h="383" w="2690">
                        <a:moveTo>
                          <a:pt x="1" y="0"/>
                        </a:moveTo>
                        <a:lnTo>
                          <a:pt x="1" y="382"/>
                        </a:lnTo>
                        <a:lnTo>
                          <a:pt x="2689" y="382"/>
                        </a:lnTo>
                        <a:lnTo>
                          <a:pt x="2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3407779" y="2739438"/>
                    <a:ext cx="28049" cy="12959"/>
                  </a:xfrm>
                  <a:custGeom>
                    <a:rect b="b" l="l" r="r" t="t"/>
                    <a:pathLst>
                      <a:path extrusionOk="0" h="383" w="829">
                        <a:moveTo>
                          <a:pt x="0" y="0"/>
                        </a:moveTo>
                        <a:lnTo>
                          <a:pt x="0" y="382"/>
                        </a:lnTo>
                        <a:lnTo>
                          <a:pt x="828" y="382"/>
                        </a:lnTo>
                        <a:lnTo>
                          <a:pt x="8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3445844" y="2739438"/>
                    <a:ext cx="122584" cy="12959"/>
                  </a:xfrm>
                  <a:custGeom>
                    <a:rect b="b" l="l" r="r" t="t"/>
                    <a:pathLst>
                      <a:path extrusionOk="0" h="383" w="3623">
                        <a:moveTo>
                          <a:pt x="0" y="0"/>
                        </a:moveTo>
                        <a:lnTo>
                          <a:pt x="0" y="382"/>
                        </a:lnTo>
                        <a:lnTo>
                          <a:pt x="3622" y="382"/>
                        </a:lnTo>
                        <a:lnTo>
                          <a:pt x="36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3585383" y="2739438"/>
                    <a:ext cx="55794" cy="12959"/>
                  </a:xfrm>
                  <a:custGeom>
                    <a:rect b="b" l="l" r="r" t="t"/>
                    <a:pathLst>
                      <a:path extrusionOk="0" h="383" w="1649">
                        <a:moveTo>
                          <a:pt x="1" y="0"/>
                        </a:moveTo>
                        <a:lnTo>
                          <a:pt x="1" y="382"/>
                        </a:lnTo>
                        <a:lnTo>
                          <a:pt x="1649" y="382"/>
                        </a:lnTo>
                        <a:lnTo>
                          <a:pt x="16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3664153" y="2739438"/>
                    <a:ext cx="56978" cy="12959"/>
                  </a:xfrm>
                  <a:custGeom>
                    <a:rect b="b" l="l" r="r" t="t"/>
                    <a:pathLst>
                      <a:path extrusionOk="0" h="383" w="1684">
                        <a:moveTo>
                          <a:pt x="0" y="0"/>
                        </a:moveTo>
                        <a:lnTo>
                          <a:pt x="0" y="382"/>
                        </a:lnTo>
                        <a:lnTo>
                          <a:pt x="1684" y="382"/>
                        </a:lnTo>
                        <a:lnTo>
                          <a:pt x="16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3748878" y="2739438"/>
                    <a:ext cx="38098" cy="12959"/>
                  </a:xfrm>
                  <a:custGeom>
                    <a:rect b="b" l="l" r="r" t="t"/>
                    <a:pathLst>
                      <a:path extrusionOk="0" h="383" w="1126">
                        <a:moveTo>
                          <a:pt x="0" y="0"/>
                        </a:moveTo>
                        <a:lnTo>
                          <a:pt x="0" y="382"/>
                        </a:lnTo>
                        <a:lnTo>
                          <a:pt x="1125" y="382"/>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3623211" y="2771515"/>
                    <a:ext cx="61072" cy="12959"/>
                  </a:xfrm>
                  <a:custGeom>
                    <a:rect b="b" l="l" r="r" t="t"/>
                    <a:pathLst>
                      <a:path extrusionOk="0" h="383" w="1805">
                        <a:moveTo>
                          <a:pt x="0" y="0"/>
                        </a:moveTo>
                        <a:lnTo>
                          <a:pt x="0" y="382"/>
                        </a:lnTo>
                        <a:lnTo>
                          <a:pt x="1804" y="382"/>
                        </a:lnTo>
                        <a:lnTo>
                          <a:pt x="18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3264146" y="2771515"/>
                    <a:ext cx="33091" cy="12959"/>
                  </a:xfrm>
                  <a:custGeom>
                    <a:rect b="b" l="l" r="r" t="t"/>
                    <a:pathLst>
                      <a:path extrusionOk="0" h="383" w="978">
                        <a:moveTo>
                          <a:pt x="1" y="0"/>
                        </a:moveTo>
                        <a:lnTo>
                          <a:pt x="1" y="382"/>
                        </a:lnTo>
                        <a:lnTo>
                          <a:pt x="977" y="382"/>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3320178" y="2771515"/>
                    <a:ext cx="154660" cy="12959"/>
                  </a:xfrm>
                  <a:custGeom>
                    <a:rect b="b" l="l" r="r" t="t"/>
                    <a:pathLst>
                      <a:path extrusionOk="0" h="383" w="4571">
                        <a:moveTo>
                          <a:pt x="0" y="0"/>
                        </a:moveTo>
                        <a:lnTo>
                          <a:pt x="0" y="382"/>
                        </a:lnTo>
                        <a:lnTo>
                          <a:pt x="4570" y="382"/>
                        </a:lnTo>
                        <a:lnTo>
                          <a:pt x="45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3497545" y="2771515"/>
                    <a:ext cx="32109" cy="12959"/>
                  </a:xfrm>
                  <a:custGeom>
                    <a:rect b="b" l="l" r="r" t="t"/>
                    <a:pathLst>
                      <a:path extrusionOk="0" h="383" w="949">
                        <a:moveTo>
                          <a:pt x="0" y="0"/>
                        </a:moveTo>
                        <a:lnTo>
                          <a:pt x="0" y="382"/>
                        </a:lnTo>
                        <a:lnTo>
                          <a:pt x="948" y="382"/>
                        </a:lnTo>
                        <a:lnTo>
                          <a:pt x="9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3544442" y="2771515"/>
                    <a:ext cx="50076" cy="12959"/>
                  </a:xfrm>
                  <a:custGeom>
                    <a:rect b="b" l="l" r="r" t="t"/>
                    <a:pathLst>
                      <a:path extrusionOk="0" h="383" w="1480">
                        <a:moveTo>
                          <a:pt x="1" y="0"/>
                        </a:moveTo>
                        <a:lnTo>
                          <a:pt x="1" y="382"/>
                        </a:lnTo>
                        <a:lnTo>
                          <a:pt x="1479" y="382"/>
                        </a:lnTo>
                        <a:lnTo>
                          <a:pt x="14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3714162" y="2771515"/>
                    <a:ext cx="75689" cy="12959"/>
                  </a:xfrm>
                  <a:custGeom>
                    <a:rect b="b" l="l" r="r" t="t"/>
                    <a:pathLst>
                      <a:path extrusionOk="0" h="383" w="2237">
                        <a:moveTo>
                          <a:pt x="1" y="0"/>
                        </a:moveTo>
                        <a:lnTo>
                          <a:pt x="1" y="382"/>
                        </a:lnTo>
                        <a:lnTo>
                          <a:pt x="2236" y="382"/>
                        </a:lnTo>
                        <a:lnTo>
                          <a:pt x="2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4"/>
                <p:cNvGrpSpPr/>
                <p:nvPr/>
              </p:nvGrpSpPr>
              <p:grpSpPr>
                <a:xfrm>
                  <a:off x="3023938" y="2911749"/>
                  <a:ext cx="215463" cy="293253"/>
                  <a:chOff x="2902238" y="2671699"/>
                  <a:chExt cx="215463" cy="293253"/>
                </a:xfrm>
              </p:grpSpPr>
              <p:sp>
                <p:nvSpPr>
                  <p:cNvPr id="532" name="Google Shape;532;p34"/>
                  <p:cNvSpPr/>
                  <p:nvPr/>
                </p:nvSpPr>
                <p:spPr>
                  <a:xfrm>
                    <a:off x="2935024" y="2671699"/>
                    <a:ext cx="84994" cy="134799"/>
                  </a:xfrm>
                  <a:custGeom>
                    <a:rect b="b" l="l" r="r" t="t"/>
                    <a:pathLst>
                      <a:path extrusionOk="0" h="3984" w="2512">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2961112" y="2712606"/>
                    <a:ext cx="77821" cy="203484"/>
                  </a:xfrm>
                  <a:custGeom>
                    <a:rect b="b" l="l" r="r" t="t"/>
                    <a:pathLst>
                      <a:path extrusionOk="0" h="6014" w="230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2902238" y="2798786"/>
                    <a:ext cx="124750" cy="41448"/>
                  </a:xfrm>
                  <a:custGeom>
                    <a:rect b="b" l="l" r="r" t="t"/>
                    <a:pathLst>
                      <a:path extrusionOk="0" h="1225" w="3687">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2943179" y="2817362"/>
                    <a:ext cx="83809" cy="21925"/>
                  </a:xfrm>
                  <a:custGeom>
                    <a:rect b="b" l="l" r="r" t="t"/>
                    <a:pathLst>
                      <a:path extrusionOk="0" h="648" w="2477">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3041777" y="2741570"/>
                    <a:ext cx="60835" cy="126678"/>
                  </a:xfrm>
                  <a:custGeom>
                    <a:rect b="b" l="l" r="r" t="t"/>
                    <a:pathLst>
                      <a:path extrusionOk="0" h="3744" w="1798">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3041777" y="2793508"/>
                    <a:ext cx="28049" cy="111588"/>
                  </a:xfrm>
                  <a:custGeom>
                    <a:rect b="b" l="l" r="r" t="t"/>
                    <a:pathLst>
                      <a:path extrusionOk="0" h="3298" w="829">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2957052" y="2889974"/>
                    <a:ext cx="160649" cy="74978"/>
                  </a:xfrm>
                  <a:custGeom>
                    <a:rect b="b" l="l" r="r" t="t"/>
                    <a:pathLst>
                      <a:path extrusionOk="0" h="2216" w="4748">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34"/>
                <p:cNvGrpSpPr/>
                <p:nvPr/>
              </p:nvGrpSpPr>
              <p:grpSpPr>
                <a:xfrm>
                  <a:off x="4137001" y="3078323"/>
                  <a:ext cx="232450" cy="127628"/>
                  <a:chOff x="4015301" y="2838273"/>
                  <a:chExt cx="232450" cy="127628"/>
                </a:xfrm>
              </p:grpSpPr>
              <p:sp>
                <p:nvSpPr>
                  <p:cNvPr id="540" name="Google Shape;540;p34"/>
                  <p:cNvSpPr/>
                  <p:nvPr/>
                </p:nvSpPr>
                <p:spPr>
                  <a:xfrm>
                    <a:off x="4015301" y="2948882"/>
                    <a:ext cx="213533" cy="17019"/>
                  </a:xfrm>
                  <a:custGeom>
                    <a:rect b="b" l="l" r="r" t="t"/>
                    <a:pathLst>
                      <a:path extrusionOk="0" h="503" w="6311">
                        <a:moveTo>
                          <a:pt x="0" y="0"/>
                        </a:moveTo>
                        <a:lnTo>
                          <a:pt x="0" y="502"/>
                        </a:lnTo>
                        <a:lnTo>
                          <a:pt x="6310" y="502"/>
                        </a:lnTo>
                        <a:lnTo>
                          <a:pt x="6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4130918" y="2838273"/>
                    <a:ext cx="101742" cy="111588"/>
                  </a:xfrm>
                  <a:custGeom>
                    <a:rect b="b" l="l" r="r" t="t"/>
                    <a:pathLst>
                      <a:path extrusionOk="0" h="3298" w="3007">
                        <a:moveTo>
                          <a:pt x="0" y="1"/>
                        </a:moveTo>
                        <a:lnTo>
                          <a:pt x="594" y="3297"/>
                        </a:lnTo>
                        <a:lnTo>
                          <a:pt x="2363" y="3297"/>
                        </a:lnTo>
                        <a:lnTo>
                          <a:pt x="30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4166818" y="2861856"/>
                    <a:ext cx="80933" cy="62155"/>
                  </a:xfrm>
                  <a:custGeom>
                    <a:rect b="b" l="l" r="r" t="t"/>
                    <a:pathLst>
                      <a:path extrusionOk="0" h="1837" w="2392">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34"/>
                <p:cNvGrpSpPr/>
                <p:nvPr/>
              </p:nvGrpSpPr>
              <p:grpSpPr>
                <a:xfrm>
                  <a:off x="3705154" y="2353574"/>
                  <a:ext cx="430899" cy="135173"/>
                  <a:chOff x="3583454" y="2026924"/>
                  <a:chExt cx="430899" cy="135173"/>
                </a:xfrm>
              </p:grpSpPr>
              <p:sp>
                <p:nvSpPr>
                  <p:cNvPr id="544" name="Google Shape;544;p34"/>
                  <p:cNvSpPr/>
                  <p:nvPr/>
                </p:nvSpPr>
                <p:spPr>
                  <a:xfrm>
                    <a:off x="3754867" y="2128093"/>
                    <a:ext cx="32109" cy="30891"/>
                  </a:xfrm>
                  <a:custGeom>
                    <a:rect b="b" l="l" r="r" t="t"/>
                    <a:pathLst>
                      <a:path extrusionOk="0" h="913" w="949">
                        <a:moveTo>
                          <a:pt x="0" y="0"/>
                        </a:moveTo>
                        <a:lnTo>
                          <a:pt x="0" y="913"/>
                        </a:lnTo>
                        <a:lnTo>
                          <a:pt x="948" y="913"/>
                        </a:lnTo>
                        <a:lnTo>
                          <a:pt x="9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a:off x="3801763" y="2125217"/>
                    <a:ext cx="58941" cy="33767"/>
                  </a:xfrm>
                  <a:custGeom>
                    <a:rect b="b" l="l" r="r" t="t"/>
                    <a:pathLst>
                      <a:path extrusionOk="0" h="998" w="1742">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3871668" y="2125217"/>
                    <a:ext cx="34985" cy="35933"/>
                  </a:xfrm>
                  <a:custGeom>
                    <a:rect b="b" l="l" r="r" t="t"/>
                    <a:pathLst>
                      <a:path extrusionOk="0" h="1062" w="1034">
                        <a:moveTo>
                          <a:pt x="941" y="0"/>
                        </a:moveTo>
                        <a:lnTo>
                          <a:pt x="0" y="969"/>
                        </a:lnTo>
                        <a:lnTo>
                          <a:pt x="85" y="1061"/>
                        </a:lnTo>
                        <a:lnTo>
                          <a:pt x="1033" y="85"/>
                        </a:lnTo>
                        <a:lnTo>
                          <a:pt x="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3889635" y="2125217"/>
                    <a:ext cx="35933" cy="35933"/>
                  </a:xfrm>
                  <a:custGeom>
                    <a:rect b="b" l="l" r="r" t="t"/>
                    <a:pathLst>
                      <a:path extrusionOk="0" h="1062" w="1062">
                        <a:moveTo>
                          <a:pt x="941" y="0"/>
                        </a:moveTo>
                        <a:lnTo>
                          <a:pt x="0" y="969"/>
                        </a:lnTo>
                        <a:lnTo>
                          <a:pt x="120" y="1061"/>
                        </a:lnTo>
                        <a:lnTo>
                          <a:pt x="1061" y="85"/>
                        </a:lnTo>
                        <a:lnTo>
                          <a:pt x="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3937479" y="2123052"/>
                    <a:ext cx="10117" cy="34985"/>
                  </a:xfrm>
                  <a:custGeom>
                    <a:rect b="b" l="l" r="r" t="t"/>
                    <a:pathLst>
                      <a:path extrusionOk="0" h="1034" w="299">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
                  <p:cNvSpPr/>
                  <p:nvPr/>
                </p:nvSpPr>
                <p:spPr>
                  <a:xfrm>
                    <a:off x="3959506" y="2123052"/>
                    <a:ext cx="24936" cy="39046"/>
                  </a:xfrm>
                  <a:custGeom>
                    <a:rect b="b" l="l" r="r" t="t"/>
                    <a:pathLst>
                      <a:path extrusionOk="0" h="1154" w="737">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3989451" y="2123052"/>
                    <a:ext cx="24903" cy="39046"/>
                  </a:xfrm>
                  <a:custGeom>
                    <a:rect b="b" l="l" r="r" t="t"/>
                    <a:pathLst>
                      <a:path extrusionOk="0" h="1154" w="736">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3656235" y="2034537"/>
                    <a:ext cx="24936" cy="40670"/>
                  </a:xfrm>
                  <a:custGeom>
                    <a:rect b="b" l="l" r="r" t="t"/>
                    <a:pathLst>
                      <a:path extrusionOk="0" h="1202" w="737">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3673221" y="2034537"/>
                    <a:ext cx="24936" cy="40670"/>
                  </a:xfrm>
                  <a:custGeom>
                    <a:rect b="b" l="l" r="r" t="t"/>
                    <a:pathLst>
                      <a:path extrusionOk="0" h="1202" w="737">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3706989" y="2034233"/>
                    <a:ext cx="26121" cy="38098"/>
                  </a:xfrm>
                  <a:custGeom>
                    <a:rect b="b" l="l" r="r" t="t"/>
                    <a:pathLst>
                      <a:path extrusionOk="0" h="1126" w="772">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3753885" y="2037346"/>
                    <a:ext cx="4128" cy="37861"/>
                  </a:xfrm>
                  <a:custGeom>
                    <a:rect b="b" l="l" r="r" t="t"/>
                    <a:pathLst>
                      <a:path extrusionOk="0" h="1119" w="122">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3771852" y="2041440"/>
                    <a:ext cx="20132" cy="31873"/>
                  </a:xfrm>
                  <a:custGeom>
                    <a:rect b="b" l="l" r="r" t="t"/>
                    <a:pathLst>
                      <a:path extrusionOk="0" h="942" w="595">
                        <a:moveTo>
                          <a:pt x="0" y="0"/>
                        </a:moveTo>
                        <a:lnTo>
                          <a:pt x="0" y="941"/>
                        </a:lnTo>
                        <a:lnTo>
                          <a:pt x="595" y="941"/>
                        </a:lnTo>
                        <a:lnTo>
                          <a:pt x="5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3803929" y="2039274"/>
                    <a:ext cx="32820" cy="35933"/>
                  </a:xfrm>
                  <a:custGeom>
                    <a:rect b="b" l="l" r="r" t="t"/>
                    <a:pathLst>
                      <a:path extrusionOk="0" h="1062" w="97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3847746" y="2041440"/>
                    <a:ext cx="32820" cy="31873"/>
                  </a:xfrm>
                  <a:custGeom>
                    <a:rect b="b" l="l" r="r" t="t"/>
                    <a:pathLst>
                      <a:path extrusionOk="0" h="942" w="970">
                        <a:moveTo>
                          <a:pt x="0" y="0"/>
                        </a:moveTo>
                        <a:lnTo>
                          <a:pt x="0" y="941"/>
                        </a:lnTo>
                        <a:lnTo>
                          <a:pt x="969" y="941"/>
                        </a:lnTo>
                        <a:lnTo>
                          <a:pt x="9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3892477" y="2026924"/>
                    <a:ext cx="25173" cy="64320"/>
                  </a:xfrm>
                  <a:custGeom>
                    <a:rect b="b" l="l" r="r" t="t"/>
                    <a:pathLst>
                      <a:path extrusionOk="0" h="1901" w="744">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3928411" y="2028278"/>
                    <a:ext cx="11030" cy="59854"/>
                  </a:xfrm>
                  <a:custGeom>
                    <a:rect b="b" l="l" r="r" t="t"/>
                    <a:pathLst>
                      <a:path extrusionOk="0" h="1769" w="326">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3941573" y="2027296"/>
                    <a:ext cx="14854" cy="68990"/>
                  </a:xfrm>
                  <a:custGeom>
                    <a:rect b="b" l="l" r="r" t="t"/>
                    <a:pathLst>
                      <a:path extrusionOk="0" h="2039" w="439">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3622264" y="2026924"/>
                    <a:ext cx="24903" cy="64320"/>
                  </a:xfrm>
                  <a:custGeom>
                    <a:rect b="b" l="l" r="r" t="t"/>
                    <a:pathLst>
                      <a:path extrusionOk="0" h="1901" w="736">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3600474" y="2028278"/>
                    <a:ext cx="11978" cy="59854"/>
                  </a:xfrm>
                  <a:custGeom>
                    <a:rect b="b" l="l" r="r" t="t"/>
                    <a:pathLst>
                      <a:path extrusionOk="0" h="1769" w="354">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3583454" y="2027296"/>
                    <a:ext cx="14887" cy="68990"/>
                  </a:xfrm>
                  <a:custGeom>
                    <a:rect b="b" l="l" r="r" t="t"/>
                    <a:pathLst>
                      <a:path extrusionOk="0" h="2039" w="44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34"/>
                <p:cNvGrpSpPr/>
                <p:nvPr/>
              </p:nvGrpSpPr>
              <p:grpSpPr>
                <a:xfrm>
                  <a:off x="4013356" y="2847427"/>
                  <a:ext cx="312169" cy="63373"/>
                  <a:chOff x="4157006" y="2607377"/>
                  <a:chExt cx="312169" cy="63373"/>
                </a:xfrm>
              </p:grpSpPr>
              <p:sp>
                <p:nvSpPr>
                  <p:cNvPr id="565" name="Google Shape;565;p34"/>
                  <p:cNvSpPr/>
                  <p:nvPr/>
                </p:nvSpPr>
                <p:spPr>
                  <a:xfrm>
                    <a:off x="4411214" y="2619017"/>
                    <a:ext cx="24903" cy="39790"/>
                  </a:xfrm>
                  <a:custGeom>
                    <a:rect b="b" l="l" r="r" t="t"/>
                    <a:pathLst>
                      <a:path extrusionOk="0" h="1176" w="736">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a:off x="4395176" y="2619017"/>
                    <a:ext cx="23955" cy="39790"/>
                  </a:xfrm>
                  <a:custGeom>
                    <a:rect b="b" l="l" r="r" t="t"/>
                    <a:pathLst>
                      <a:path extrusionOk="0" h="1176" w="708">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4"/>
                  <p:cNvSpPr/>
                  <p:nvPr/>
                </p:nvSpPr>
                <p:spPr>
                  <a:xfrm>
                    <a:off x="4360460" y="2620708"/>
                    <a:ext cx="25884" cy="37117"/>
                  </a:xfrm>
                  <a:custGeom>
                    <a:rect b="b" l="l" r="r" t="t"/>
                    <a:pathLst>
                      <a:path extrusionOk="0" h="1097" w="765">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a:off x="4335320" y="2620708"/>
                    <a:ext cx="4094" cy="37117"/>
                  </a:xfrm>
                  <a:custGeom>
                    <a:rect b="b" l="l" r="r" t="t"/>
                    <a:pathLst>
                      <a:path extrusionOk="0" h="1097" w="121">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a:off x="4302534" y="2623821"/>
                    <a:ext cx="19895" cy="30891"/>
                  </a:xfrm>
                  <a:custGeom>
                    <a:rect b="b" l="l" r="r" t="t"/>
                    <a:pathLst>
                      <a:path extrusionOk="0" h="913" w="588">
                        <a:moveTo>
                          <a:pt x="0" y="0"/>
                        </a:moveTo>
                        <a:lnTo>
                          <a:pt x="0" y="913"/>
                        </a:lnTo>
                        <a:lnTo>
                          <a:pt x="587" y="913"/>
                        </a:lnTo>
                        <a:lnTo>
                          <a:pt x="5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4257532" y="2621893"/>
                    <a:ext cx="33057" cy="34749"/>
                  </a:xfrm>
                  <a:custGeom>
                    <a:rect b="b" l="l" r="r" t="t"/>
                    <a:pathLst>
                      <a:path extrusionOk="0" h="1027" w="977">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4214696" y="2623821"/>
                    <a:ext cx="32076" cy="30891"/>
                  </a:xfrm>
                  <a:custGeom>
                    <a:rect b="b" l="l" r="r" t="t"/>
                    <a:pathLst>
                      <a:path extrusionOk="0" h="913" w="948">
                        <a:moveTo>
                          <a:pt x="0" y="0"/>
                        </a:moveTo>
                        <a:lnTo>
                          <a:pt x="0" y="913"/>
                        </a:lnTo>
                        <a:lnTo>
                          <a:pt x="948" y="913"/>
                        </a:lnTo>
                        <a:lnTo>
                          <a:pt x="9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4178762" y="2607377"/>
                    <a:ext cx="23989" cy="63373"/>
                  </a:xfrm>
                  <a:custGeom>
                    <a:rect b="b" l="l" r="r" t="t"/>
                    <a:pathLst>
                      <a:path extrusionOk="0" h="1873" w="709">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4157006" y="2609915"/>
                    <a:ext cx="10793" cy="58704"/>
                  </a:xfrm>
                  <a:custGeom>
                    <a:rect b="b" l="l" r="r" t="t"/>
                    <a:pathLst>
                      <a:path extrusionOk="0" h="1735" w="319">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4445185" y="2607377"/>
                    <a:ext cx="23989" cy="63373"/>
                  </a:xfrm>
                  <a:custGeom>
                    <a:rect b="b" l="l" r="r" t="t"/>
                    <a:pathLst>
                      <a:path extrusionOk="0" h="1873" w="709">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34"/>
                <p:cNvGrpSpPr/>
                <p:nvPr/>
              </p:nvGrpSpPr>
              <p:grpSpPr>
                <a:xfrm>
                  <a:off x="3007131" y="2353586"/>
                  <a:ext cx="269330" cy="224564"/>
                  <a:chOff x="2715768" y="1997386"/>
                  <a:chExt cx="269330" cy="224564"/>
                </a:xfrm>
              </p:grpSpPr>
              <p:sp>
                <p:nvSpPr>
                  <p:cNvPr id="576" name="Google Shape;576;p34"/>
                  <p:cNvSpPr/>
                  <p:nvPr/>
                </p:nvSpPr>
                <p:spPr>
                  <a:xfrm>
                    <a:off x="2868233" y="1997386"/>
                    <a:ext cx="116866" cy="116832"/>
                  </a:xfrm>
                  <a:custGeom>
                    <a:rect b="b" l="l" r="r" t="t"/>
                    <a:pathLst>
                      <a:path extrusionOk="0" h="3453" w="3454">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2888365" y="2020360"/>
                    <a:ext cx="77821" cy="70884"/>
                  </a:xfrm>
                  <a:custGeom>
                    <a:rect b="b" l="l" r="r" t="t"/>
                    <a:pathLst>
                      <a:path extrusionOk="0" h="2095" w="230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2715768" y="2042387"/>
                    <a:ext cx="179562" cy="179562"/>
                  </a:xfrm>
                  <a:custGeom>
                    <a:rect b="b" l="l" r="r" t="t"/>
                    <a:pathLst>
                      <a:path extrusionOk="0" h="5307" w="5307">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2726765" y="2063061"/>
                    <a:ext cx="156588" cy="138148"/>
                  </a:xfrm>
                  <a:custGeom>
                    <a:rect b="b" l="l" r="r" t="t"/>
                    <a:pathLst>
                      <a:path extrusionOk="0" h="4083" w="4628">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2748555" y="2076121"/>
                    <a:ext cx="113719" cy="111825"/>
                  </a:xfrm>
                  <a:custGeom>
                    <a:rect b="b" l="l" r="r" t="t"/>
                    <a:pathLst>
                      <a:path extrusionOk="0" h="3305" w="3361">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34"/>
                <p:cNvSpPr/>
                <p:nvPr/>
              </p:nvSpPr>
              <p:spPr>
                <a:xfrm>
                  <a:off x="4145832" y="2621269"/>
                  <a:ext cx="174792" cy="149923"/>
                </a:xfrm>
                <a:custGeom>
                  <a:rect b="b" l="l" r="r" t="t"/>
                  <a:pathLst>
                    <a:path extrusionOk="0" h="4431" w="5166">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4285642" y="2696317"/>
                  <a:ext cx="20842" cy="16072"/>
                </a:xfrm>
                <a:custGeom>
                  <a:rect b="b" l="l" r="r" t="t"/>
                  <a:pathLst>
                    <a:path extrusionOk="0" h="475" w="616">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4190834" y="2681226"/>
                  <a:ext cx="29978" cy="27068"/>
                </a:xfrm>
                <a:custGeom>
                  <a:rect b="b" l="l" r="r" t="t"/>
                  <a:pathLst>
                    <a:path extrusionOk="0" h="800" w="886">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4174796" y="2659436"/>
                  <a:ext cx="18000" cy="6023"/>
                </a:xfrm>
                <a:custGeom>
                  <a:rect b="b" l="l" r="r" t="t"/>
                  <a:pathLst>
                    <a:path extrusionOk="0" h="178" w="532">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4205688" y="2639337"/>
                  <a:ext cx="22060" cy="23955"/>
                </a:xfrm>
                <a:custGeom>
                  <a:rect b="b" l="l" r="r" t="t"/>
                  <a:pathLst>
                    <a:path extrusionOk="0" h="708" w="652">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a:off x="4203759" y="2703253"/>
                  <a:ext cx="22060" cy="18948"/>
                </a:xfrm>
                <a:custGeom>
                  <a:rect b="b" l="l" r="r" t="t"/>
                  <a:pathLst>
                    <a:path extrusionOk="0" h="560" w="652">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a:off x="4161870" y="2671413"/>
                  <a:ext cx="15124" cy="23955"/>
                </a:xfrm>
                <a:custGeom>
                  <a:rect b="b" l="l" r="r" t="t"/>
                  <a:pathLst>
                    <a:path extrusionOk="0" h="708" w="447">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a:off x="4277488" y="2717126"/>
                  <a:ext cx="18000" cy="11030"/>
                </a:xfrm>
                <a:custGeom>
                  <a:rect b="b" l="l" r="r" t="t"/>
                  <a:pathLst>
                    <a:path extrusionOk="0" h="326" w="532">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4262667" y="2646646"/>
                  <a:ext cx="29944" cy="7816"/>
                </a:xfrm>
                <a:custGeom>
                  <a:rect b="b" l="l" r="r" t="t"/>
                  <a:pathLst>
                    <a:path extrusionOk="0" h="231" w="885">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a:off x="4296639" y="2663563"/>
                  <a:ext cx="10827" cy="18880"/>
                </a:xfrm>
                <a:custGeom>
                  <a:rect b="b" l="l" r="r" t="t"/>
                  <a:pathLst>
                    <a:path extrusionOk="0" h="558" w="32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a:off x="4239659" y="2671853"/>
                  <a:ext cx="23042" cy="28557"/>
                </a:xfrm>
                <a:custGeom>
                  <a:rect b="b" l="l" r="r" t="t"/>
                  <a:pathLst>
                    <a:path extrusionOk="0" h="844" w="681">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4234651" y="2704200"/>
                  <a:ext cx="6970" cy="17019"/>
                </a:xfrm>
                <a:custGeom>
                  <a:rect b="b" l="l" r="r" t="t"/>
                  <a:pathLst>
                    <a:path extrusionOk="0" h="503" w="206">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34"/>
                <p:cNvGrpSpPr/>
                <p:nvPr/>
              </p:nvGrpSpPr>
              <p:grpSpPr>
                <a:xfrm>
                  <a:off x="3427734" y="2323833"/>
                  <a:ext cx="175743" cy="194657"/>
                  <a:chOff x="3306034" y="1949508"/>
                  <a:chExt cx="175743" cy="194657"/>
                </a:xfrm>
              </p:grpSpPr>
              <p:sp>
                <p:nvSpPr>
                  <p:cNvPr id="594" name="Google Shape;594;p34"/>
                  <p:cNvSpPr/>
                  <p:nvPr/>
                </p:nvSpPr>
                <p:spPr>
                  <a:xfrm>
                    <a:off x="3335979" y="1979047"/>
                    <a:ext cx="113719" cy="156961"/>
                  </a:xfrm>
                  <a:custGeom>
                    <a:rect b="b" l="l" r="r" t="t"/>
                    <a:pathLst>
                      <a:path extrusionOk="0" h="4639" w="3361">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3371879" y="2112055"/>
                    <a:ext cx="44053" cy="32109"/>
                  </a:xfrm>
                  <a:custGeom>
                    <a:rect b="b" l="l" r="r" t="t"/>
                    <a:pathLst>
                      <a:path extrusionOk="0" h="949" w="1302">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3363014" y="2022762"/>
                    <a:ext cx="58907" cy="95279"/>
                  </a:xfrm>
                  <a:custGeom>
                    <a:rect b="b" l="l" r="r" t="t"/>
                    <a:pathLst>
                      <a:path extrusionOk="0" h="2816" w="1741">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3306034" y="2019413"/>
                    <a:ext cx="19184" cy="5041"/>
                  </a:xfrm>
                  <a:custGeom>
                    <a:rect b="b" l="l" r="r" t="t"/>
                    <a:pathLst>
                      <a:path extrusionOk="0" h="149" w="567">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3321125" y="1977761"/>
                    <a:ext cx="14887" cy="14617"/>
                  </a:xfrm>
                  <a:custGeom>
                    <a:rect b="b" l="l" r="r" t="t"/>
                    <a:pathLst>
                      <a:path extrusionOk="0" h="432" w="44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3374992" y="1950455"/>
                    <a:ext cx="5041" cy="19184"/>
                  </a:xfrm>
                  <a:custGeom>
                    <a:rect b="b" l="l" r="r" t="t"/>
                    <a:pathLst>
                      <a:path extrusionOk="0" h="567" w="149">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3409944" y="1949508"/>
                    <a:ext cx="3857" cy="22060"/>
                  </a:xfrm>
                  <a:custGeom>
                    <a:rect b="b" l="l" r="r" t="t"/>
                    <a:pathLst>
                      <a:path extrusionOk="0" h="652" w="114">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3447739" y="1987573"/>
                    <a:ext cx="19895" cy="13906"/>
                  </a:xfrm>
                  <a:custGeom>
                    <a:rect b="b" l="l" r="r" t="t"/>
                    <a:pathLst>
                      <a:path extrusionOk="0" h="411" w="588">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3461645" y="2026349"/>
                    <a:ext cx="20132" cy="3147"/>
                  </a:xfrm>
                  <a:custGeom>
                    <a:rect b="b" l="l" r="r" t="t"/>
                    <a:pathLst>
                      <a:path extrusionOk="0" h="93" w="595">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3346028" y="1991397"/>
                    <a:ext cx="36880" cy="56065"/>
                  </a:xfrm>
                  <a:custGeom>
                    <a:rect b="b" l="l" r="r" t="t"/>
                    <a:pathLst>
                      <a:path extrusionOk="0" h="1657" w="109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34"/>
              <p:cNvGrpSpPr/>
              <p:nvPr/>
            </p:nvGrpSpPr>
            <p:grpSpPr>
              <a:xfrm>
                <a:off x="6350423" y="1987207"/>
                <a:ext cx="2348409" cy="2480360"/>
                <a:chOff x="2970924" y="3808142"/>
                <a:chExt cx="996524" cy="1052516"/>
              </a:xfrm>
            </p:grpSpPr>
            <p:sp>
              <p:nvSpPr>
                <p:cNvPr id="605" name="Google Shape;605;p34"/>
                <p:cNvSpPr/>
                <p:nvPr/>
              </p:nvSpPr>
              <p:spPr>
                <a:xfrm>
                  <a:off x="3598308" y="4002867"/>
                  <a:ext cx="137675" cy="167957"/>
                </a:xfrm>
                <a:custGeom>
                  <a:rect b="b" l="l" r="r" t="t"/>
                  <a:pathLst>
                    <a:path extrusionOk="0" h="4964" w="4069">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4"/>
                <p:cNvSpPr/>
                <p:nvPr/>
              </p:nvSpPr>
              <p:spPr>
                <a:xfrm>
                  <a:off x="2972142" y="4023405"/>
                  <a:ext cx="272169" cy="460562"/>
                </a:xfrm>
                <a:custGeom>
                  <a:rect b="b" l="l" r="r" t="t"/>
                  <a:pathLst>
                    <a:path extrusionOk="0" h="13612" w="8044">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2970924" y="4022187"/>
                  <a:ext cx="274334" cy="462727"/>
                </a:xfrm>
                <a:custGeom>
                  <a:rect b="b" l="l" r="r" t="t"/>
                  <a:pathLst>
                    <a:path extrusionOk="0" h="13676" w="8108">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2984086" y="4043030"/>
                  <a:ext cx="21824" cy="48858"/>
                </a:xfrm>
                <a:custGeom>
                  <a:rect b="b" l="l" r="r" t="t"/>
                  <a:pathLst>
                    <a:path extrusionOk="0" h="1444" w="645">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2975966" y="4060015"/>
                  <a:ext cx="22060" cy="44798"/>
                </a:xfrm>
                <a:custGeom>
                  <a:rect b="b" l="l" r="r" t="t"/>
                  <a:pathLst>
                    <a:path extrusionOk="0" h="1324" w="652">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3098756" y="4110769"/>
                  <a:ext cx="1929" cy="13196"/>
                </a:xfrm>
                <a:custGeom>
                  <a:rect b="b" l="l" r="r" t="t"/>
                  <a:pathLst>
                    <a:path extrusionOk="0" h="390" w="57">
                      <a:moveTo>
                        <a:pt x="57" y="0"/>
                      </a:moveTo>
                      <a:lnTo>
                        <a:pt x="0" y="389"/>
                      </a:lnTo>
                      <a:cubicBezTo>
                        <a:pt x="29" y="269"/>
                        <a:pt x="57" y="149"/>
                        <a:pt x="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p:nvPr/>
              </p:nvSpPr>
              <p:spPr>
                <a:xfrm>
                  <a:off x="3097809" y="4109788"/>
                  <a:ext cx="3857" cy="15124"/>
                </a:xfrm>
                <a:custGeom>
                  <a:rect b="b" l="l" r="r" t="t"/>
                  <a:pathLst>
                    <a:path extrusionOk="0" h="447" w="114">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a:off x="3508542" y="4013085"/>
                  <a:ext cx="133851" cy="156318"/>
                </a:xfrm>
                <a:custGeom>
                  <a:rect b="b" l="l" r="r" t="t"/>
                  <a:pathLst>
                    <a:path extrusionOk="0" h="4620" w="3956">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3314189" y="4099874"/>
                  <a:ext cx="514664" cy="610519"/>
                </a:xfrm>
                <a:custGeom>
                  <a:rect b="b" l="l" r="r" t="t"/>
                  <a:pathLst>
                    <a:path extrusionOk="0" h="18044" w="15211">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a:off x="3063804" y="4101904"/>
                  <a:ext cx="450750" cy="394009"/>
                </a:xfrm>
                <a:custGeom>
                  <a:rect b="b" l="l" r="r" t="t"/>
                  <a:pathLst>
                    <a:path extrusionOk="0" h="11645" w="13322">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3615294" y="4107893"/>
                  <a:ext cx="352155" cy="391031"/>
                </a:xfrm>
                <a:custGeom>
                  <a:rect b="b" l="l" r="r" t="t"/>
                  <a:pathLst>
                    <a:path extrusionOk="0" h="11557" w="10408">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p:nvPr/>
              </p:nvSpPr>
              <p:spPr>
                <a:xfrm>
                  <a:off x="3438908" y="3866644"/>
                  <a:ext cx="165419" cy="192860"/>
                </a:xfrm>
                <a:custGeom>
                  <a:rect b="b" l="l" r="r" t="t"/>
                  <a:pathLst>
                    <a:path extrusionOk="0" h="5700" w="4889">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p:nvPr/>
              </p:nvSpPr>
              <p:spPr>
                <a:xfrm>
                  <a:off x="3437690" y="3865392"/>
                  <a:ext cx="167585" cy="194653"/>
                </a:xfrm>
                <a:custGeom>
                  <a:rect b="b" l="l" r="r" t="t"/>
                  <a:pathLst>
                    <a:path extrusionOk="0" h="5753" w="4953">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3451833" y="3999212"/>
                  <a:ext cx="8865" cy="1624"/>
                </a:xfrm>
                <a:custGeom>
                  <a:rect b="b" l="l" r="r" t="t"/>
                  <a:pathLst>
                    <a:path extrusionOk="0" h="48" w="262">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4"/>
                <p:cNvSpPr/>
                <p:nvPr/>
              </p:nvSpPr>
              <p:spPr>
                <a:xfrm>
                  <a:off x="3449667" y="3998265"/>
                  <a:ext cx="13196" cy="3857"/>
                </a:xfrm>
                <a:custGeom>
                  <a:rect b="b" l="l" r="r" t="t"/>
                  <a:pathLst>
                    <a:path extrusionOk="0" h="114" w="39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p:cNvSpPr/>
                <p:nvPr/>
              </p:nvSpPr>
              <p:spPr>
                <a:xfrm>
                  <a:off x="3451833" y="3852196"/>
                  <a:ext cx="279105" cy="301842"/>
                </a:xfrm>
                <a:custGeom>
                  <a:rect b="b" l="l" r="r" t="t"/>
                  <a:pathLst>
                    <a:path extrusionOk="0" h="8921" w="8249">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p:cNvSpPr/>
                <p:nvPr/>
              </p:nvSpPr>
              <p:spPr>
                <a:xfrm>
                  <a:off x="3558585" y="3808142"/>
                  <a:ext cx="77990" cy="56572"/>
                </a:xfrm>
                <a:custGeom>
                  <a:rect b="b" l="l" r="r" t="t"/>
                  <a:pathLst>
                    <a:path extrusionOk="0" h="1672" w="2305">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4"/>
                <p:cNvSpPr/>
                <p:nvPr/>
              </p:nvSpPr>
              <p:spPr>
                <a:xfrm>
                  <a:off x="3363014" y="4317336"/>
                  <a:ext cx="32820" cy="96734"/>
                </a:xfrm>
                <a:custGeom>
                  <a:rect b="b" l="l" r="r" t="t"/>
                  <a:pathLst>
                    <a:path extrusionOk="0" h="2859" w="97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4"/>
                <p:cNvSpPr/>
                <p:nvPr/>
              </p:nvSpPr>
              <p:spPr>
                <a:xfrm>
                  <a:off x="3758927" y="4344134"/>
                  <a:ext cx="27068" cy="119708"/>
                </a:xfrm>
                <a:custGeom>
                  <a:rect b="b" l="l" r="r" t="t"/>
                  <a:pathLst>
                    <a:path extrusionOk="0" h="3538" w="80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4"/>
                <p:cNvSpPr/>
                <p:nvPr/>
              </p:nvSpPr>
              <p:spPr>
                <a:xfrm>
                  <a:off x="3582507" y="4119295"/>
                  <a:ext cx="118524" cy="78362"/>
                </a:xfrm>
                <a:custGeom>
                  <a:rect b="b" l="l" r="r" t="t"/>
                  <a:pathLst>
                    <a:path extrusionOk="0" h="2316" w="3503">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3463777" y="4049425"/>
                  <a:ext cx="230315" cy="142005"/>
                </a:xfrm>
                <a:custGeom>
                  <a:rect b="b" l="l" r="r" t="t"/>
                  <a:pathLst>
                    <a:path extrusionOk="0" h="4197" w="6807">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3473589" y="4131815"/>
                  <a:ext cx="91964" cy="62764"/>
                </a:xfrm>
                <a:custGeom>
                  <a:rect b="b" l="l" r="r" t="t"/>
                  <a:pathLst>
                    <a:path extrusionOk="0" h="1855" w="2718">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3189470" y="4315408"/>
                  <a:ext cx="24936" cy="84791"/>
                </a:xfrm>
                <a:custGeom>
                  <a:rect b="b" l="l" r="r" t="t"/>
                  <a:pathLst>
                    <a:path extrusionOk="0" h="2506" w="737">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3070740" y="4229499"/>
                  <a:ext cx="92911" cy="46929"/>
                </a:xfrm>
                <a:custGeom>
                  <a:rect b="b" l="l" r="r" t="t"/>
                  <a:pathLst>
                    <a:path extrusionOk="0" h="1387" w="2746">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3193530" y="4372150"/>
                  <a:ext cx="9846" cy="34004"/>
                </a:xfrm>
                <a:custGeom>
                  <a:rect b="b" l="l" r="r" t="t"/>
                  <a:pathLst>
                    <a:path extrusionOk="0" h="1005" w="291">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3168424" y="4472913"/>
                  <a:ext cx="17019" cy="7951"/>
                </a:xfrm>
                <a:custGeom>
                  <a:rect b="b" l="l" r="r" t="t"/>
                  <a:pathLst>
                    <a:path extrusionOk="0" h="235" w="503">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a:off x="3070740" y="4236435"/>
                  <a:ext cx="9135" cy="37117"/>
                </a:xfrm>
                <a:custGeom>
                  <a:rect b="b" l="l" r="r" t="t"/>
                  <a:pathLst>
                    <a:path extrusionOk="0" h="1097" w="27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3079842" y="4231630"/>
                  <a:ext cx="10793" cy="37861"/>
                </a:xfrm>
                <a:custGeom>
                  <a:rect b="b" l="l" r="r" t="t"/>
                  <a:pathLst>
                    <a:path extrusionOk="0" h="1119" w="319">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3088707" y="4227130"/>
                  <a:ext cx="11978" cy="38301"/>
                </a:xfrm>
                <a:custGeom>
                  <a:rect b="b" l="l" r="r" t="t"/>
                  <a:pathLst>
                    <a:path extrusionOk="0" h="1132" w="354">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3095643" y="4223510"/>
                  <a:ext cx="14143" cy="38098"/>
                </a:xfrm>
                <a:custGeom>
                  <a:rect b="b" l="l" r="r" t="t"/>
                  <a:pathLst>
                    <a:path extrusionOk="0" h="1126" w="418">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3110734" y="4218062"/>
                  <a:ext cx="13906" cy="36339"/>
                </a:xfrm>
                <a:custGeom>
                  <a:rect b="b" l="l" r="r" t="t"/>
                  <a:pathLst>
                    <a:path extrusionOk="0" h="1074" w="411">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3116689" y="4215592"/>
                  <a:ext cx="17053" cy="35933"/>
                </a:xfrm>
                <a:custGeom>
                  <a:rect b="b" l="l" r="r" t="t"/>
                  <a:pathLst>
                    <a:path extrusionOk="0" h="1062" w="504">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3127720" y="4209603"/>
                  <a:ext cx="21824" cy="34038"/>
                </a:xfrm>
                <a:custGeom>
                  <a:rect b="b" l="l" r="r" t="t"/>
                  <a:pathLst>
                    <a:path extrusionOk="0" h="1006" w="645">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3135603" y="4204596"/>
                  <a:ext cx="20876" cy="34985"/>
                </a:xfrm>
                <a:custGeom>
                  <a:rect b="b" l="l" r="r" t="t"/>
                  <a:pathLst>
                    <a:path extrusionOk="0" h="1034" w="617">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3887706" y="4455928"/>
                  <a:ext cx="25884" cy="13906"/>
                </a:xfrm>
                <a:custGeom>
                  <a:rect b="b" l="l" r="r" t="t"/>
                  <a:pathLst>
                    <a:path extrusionOk="0" h="411" w="765">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3562408" y="3847459"/>
                  <a:ext cx="53899" cy="11030"/>
                </a:xfrm>
                <a:custGeom>
                  <a:rect b="b" l="l" r="r" t="t"/>
                  <a:pathLst>
                    <a:path extrusionOk="0" h="326" w="1593">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3306034" y="4282858"/>
                  <a:ext cx="553676" cy="577800"/>
                </a:xfrm>
                <a:custGeom>
                  <a:rect b="b" l="l" r="r" t="t"/>
                  <a:pathLst>
                    <a:path extrusionOk="0" h="17077" w="16364">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3583450" y="4300352"/>
                  <a:ext cx="20878" cy="548655"/>
                </a:xfrm>
                <a:custGeom>
                  <a:rect b="b" l="l" r="r" t="t"/>
                  <a:pathLst>
                    <a:path extrusionOk="0" h="19370" w="617">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3328061" y="4302246"/>
                  <a:ext cx="509623" cy="548668"/>
                </a:xfrm>
                <a:custGeom>
                  <a:rect b="b" l="l" r="r" t="t"/>
                  <a:pathLst>
                    <a:path extrusionOk="0" h="16216" w="15062">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3734024" y="4439890"/>
                  <a:ext cx="7951" cy="38098"/>
                </a:xfrm>
                <a:custGeom>
                  <a:rect b="b" l="l" r="r" t="t"/>
                  <a:pathLst>
                    <a:path extrusionOk="0" h="1126" w="235">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3740960" y="4494940"/>
                  <a:ext cx="31873" cy="91727"/>
                </a:xfrm>
                <a:custGeom>
                  <a:rect b="b" l="l" r="r" t="t"/>
                  <a:pathLst>
                    <a:path extrusionOk="0" h="2711" w="942">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3433866" y="4522720"/>
                  <a:ext cx="9846" cy="38064"/>
                </a:xfrm>
                <a:custGeom>
                  <a:rect b="b" l="l" r="r" t="t"/>
                  <a:pathLst>
                    <a:path extrusionOk="0" h="1125" w="291">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3446791" y="4559567"/>
                  <a:ext cx="5075" cy="21113"/>
                </a:xfrm>
                <a:custGeom>
                  <a:rect b="b" l="l" r="r" t="t"/>
                  <a:pathLst>
                    <a:path extrusionOk="0" h="624" w="15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8" name="Google Shape;648;p34"/>
            <p:cNvGrpSpPr/>
            <p:nvPr/>
          </p:nvGrpSpPr>
          <p:grpSpPr>
            <a:xfrm>
              <a:off x="8567590" y="4153050"/>
              <a:ext cx="360758" cy="258297"/>
              <a:chOff x="4992850" y="4345375"/>
              <a:chExt cx="607336" cy="638400"/>
            </a:xfrm>
          </p:grpSpPr>
          <p:sp>
            <p:nvSpPr>
              <p:cNvPr id="649" name="Google Shape;649;p34"/>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51" name="Google Shape;651;p34"/>
          <p:cNvCxnSpPr/>
          <p:nvPr/>
        </p:nvCxnSpPr>
        <p:spPr>
          <a:xfrm>
            <a:off x="780725" y="3365350"/>
            <a:ext cx="3869700" cy="0"/>
          </a:xfrm>
          <a:prstGeom prst="straightConnector1">
            <a:avLst/>
          </a:prstGeom>
          <a:noFill/>
          <a:ln cap="flat" cmpd="sng" w="28575">
            <a:solidFill>
              <a:schemeClr val="accent4"/>
            </a:solidFill>
            <a:prstDash val="solid"/>
            <a:round/>
            <a:headEnd len="med" w="med" type="none"/>
            <a:tailEnd len="med" w="med" type="none"/>
          </a:ln>
        </p:spPr>
      </p:cxnSp>
      <p:pic>
        <p:nvPicPr>
          <p:cNvPr id="652" name="Google Shape;652;p34"/>
          <p:cNvPicPr preferRelativeResize="0"/>
          <p:nvPr/>
        </p:nvPicPr>
        <p:blipFill>
          <a:blip r:embed="rId4">
            <a:alphaModFix/>
          </a:blip>
          <a:stretch>
            <a:fillRect/>
          </a:stretch>
        </p:blipFill>
        <p:spPr>
          <a:xfrm>
            <a:off x="6113972" y="527550"/>
            <a:ext cx="2318775" cy="716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Unidad 2 - </a:t>
            </a:r>
            <a:r>
              <a:rPr lang="en" sz="2500"/>
              <a:t>Administración y optimización de bases de datos relacionales</a:t>
            </a:r>
            <a:r>
              <a:rPr lang="en" sz="2500"/>
              <a:t> (OT1)</a:t>
            </a:r>
            <a:endParaRPr sz="2500"/>
          </a:p>
        </p:txBody>
      </p:sp>
      <p:sp>
        <p:nvSpPr>
          <p:cNvPr id="952" name="Google Shape;952;p43"/>
          <p:cNvSpPr txBox="1"/>
          <p:nvPr>
            <p:ph idx="4294967295" type="subTitle"/>
          </p:nvPr>
        </p:nvSpPr>
        <p:spPr>
          <a:xfrm>
            <a:off x="1012575" y="2259025"/>
            <a:ext cx="3229200" cy="8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Integridad, </a:t>
            </a:r>
            <a:r>
              <a:rPr lang="en" sz="1600" u="sng"/>
              <a:t>consistencia</a:t>
            </a:r>
            <a:r>
              <a:rPr lang="en" sz="1600"/>
              <a:t>, disponibilidad, </a:t>
            </a:r>
            <a:r>
              <a:rPr lang="en" sz="1600" u="sng"/>
              <a:t>rendimiento</a:t>
            </a:r>
            <a:r>
              <a:rPr lang="en" sz="1600"/>
              <a:t> y </a:t>
            </a:r>
            <a:r>
              <a:rPr lang="en" sz="1600" u="sng"/>
              <a:t>seguridad</a:t>
            </a:r>
            <a:endParaRPr sz="1600" u="sng"/>
          </a:p>
        </p:txBody>
      </p:sp>
      <p:sp>
        <p:nvSpPr>
          <p:cNvPr id="953" name="Google Shape;953;p43"/>
          <p:cNvSpPr/>
          <p:nvPr/>
        </p:nvSpPr>
        <p:spPr>
          <a:xfrm>
            <a:off x="720000" y="2137525"/>
            <a:ext cx="3619200" cy="11028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3"/>
          <p:cNvSpPr/>
          <p:nvPr/>
        </p:nvSpPr>
        <p:spPr>
          <a:xfrm>
            <a:off x="3300450" y="3635300"/>
            <a:ext cx="3619200" cy="11028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chemeClr val="dk1"/>
                </a:solidFill>
                <a:latin typeface="Lato"/>
                <a:ea typeface="Lato"/>
                <a:cs typeface="Lato"/>
                <a:sym typeface="Lato"/>
              </a:rPr>
              <a:t>Reescritura de consultas</a:t>
            </a:r>
            <a:endParaRPr sz="1600">
              <a:solidFill>
                <a:schemeClr val="dk1"/>
              </a:solidFill>
              <a:latin typeface="Lato"/>
              <a:ea typeface="Lato"/>
              <a:cs typeface="Lato"/>
              <a:sym typeface="Lato"/>
            </a:endParaRPr>
          </a:p>
          <a:p>
            <a:pPr indent="0" lvl="0" marL="0" rtl="0" algn="l">
              <a:spcBef>
                <a:spcPts val="0"/>
              </a:spcBef>
              <a:spcAft>
                <a:spcPts val="0"/>
              </a:spcAft>
              <a:buNone/>
            </a:pPr>
            <a:r>
              <a:rPr lang="en" sz="1600">
                <a:solidFill>
                  <a:schemeClr val="dk1"/>
                </a:solidFill>
                <a:latin typeface="Lato"/>
                <a:ea typeface="Lato"/>
                <a:cs typeface="Lato"/>
                <a:sym typeface="Lato"/>
              </a:rPr>
              <a:t>Plan de ejecución</a:t>
            </a:r>
            <a:endParaRPr sz="1600">
              <a:solidFill>
                <a:schemeClr val="dk1"/>
              </a:solidFill>
              <a:latin typeface="Lato"/>
              <a:ea typeface="Lato"/>
              <a:cs typeface="Lato"/>
              <a:sym typeface="Lato"/>
            </a:endParaRPr>
          </a:p>
          <a:p>
            <a:pPr indent="0" lvl="0" marL="0" rtl="0" algn="l">
              <a:spcBef>
                <a:spcPts val="0"/>
              </a:spcBef>
              <a:spcAft>
                <a:spcPts val="0"/>
              </a:spcAft>
              <a:buNone/>
            </a:pPr>
            <a:r>
              <a:rPr lang="en" sz="1600">
                <a:solidFill>
                  <a:schemeClr val="dk1"/>
                </a:solidFill>
                <a:latin typeface="Lato"/>
                <a:ea typeface="Lato"/>
                <a:cs typeface="Lato"/>
                <a:sym typeface="Lato"/>
              </a:rPr>
              <a:t>Uso de índices</a:t>
            </a:r>
            <a:endParaRPr sz="1600">
              <a:solidFill>
                <a:schemeClr val="dk1"/>
              </a:solidFill>
              <a:latin typeface="Lato"/>
              <a:ea typeface="Lato"/>
              <a:cs typeface="Lato"/>
              <a:sym typeface="Lato"/>
            </a:endParaRPr>
          </a:p>
        </p:txBody>
      </p:sp>
      <p:sp>
        <p:nvSpPr>
          <p:cNvPr id="955" name="Google Shape;955;p43"/>
          <p:cNvSpPr/>
          <p:nvPr/>
        </p:nvSpPr>
        <p:spPr>
          <a:xfrm>
            <a:off x="3150550" y="3635300"/>
            <a:ext cx="3930600" cy="11028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txBox="1"/>
          <p:nvPr>
            <p:ph idx="4" type="subTitle"/>
          </p:nvPr>
        </p:nvSpPr>
        <p:spPr>
          <a:xfrm>
            <a:off x="3444950" y="3211425"/>
            <a:ext cx="3337200" cy="572700"/>
          </a:xfrm>
          <a:prstGeom prst="rect">
            <a:avLst/>
          </a:prstGeom>
          <a:solidFill>
            <a:schemeClr val="lt1"/>
          </a:solidFill>
        </p:spPr>
        <p:txBody>
          <a:bodyPr anchorCtr="0" anchor="b" bIns="91425" lIns="91425" spcFirstLastPara="1" rIns="91425" wrap="square" tIns="91425">
            <a:noAutofit/>
          </a:bodyPr>
          <a:lstStyle/>
          <a:p>
            <a:pPr indent="0" lvl="0" marL="0" rtl="0" algn="l">
              <a:spcBef>
                <a:spcPts val="0"/>
              </a:spcBef>
              <a:spcAft>
                <a:spcPts val="0"/>
              </a:spcAft>
              <a:buNone/>
            </a:pPr>
            <a:r>
              <a:rPr lang="en" sz="1700"/>
              <a:t>Optimización Consultas SQL</a:t>
            </a:r>
            <a:endParaRPr sz="1700"/>
          </a:p>
        </p:txBody>
      </p:sp>
      <p:sp>
        <p:nvSpPr>
          <p:cNvPr id="957" name="Google Shape;957;p43"/>
          <p:cNvSpPr/>
          <p:nvPr/>
        </p:nvSpPr>
        <p:spPr>
          <a:xfrm>
            <a:off x="5035025" y="2125575"/>
            <a:ext cx="3619200" cy="11028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Usuarios</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Roles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Permisos</a:t>
            </a:r>
            <a:endParaRPr sz="1600">
              <a:latin typeface="Lato"/>
              <a:ea typeface="Lato"/>
              <a:cs typeface="Lato"/>
              <a:sym typeface="Lato"/>
            </a:endParaRPr>
          </a:p>
        </p:txBody>
      </p:sp>
      <p:sp>
        <p:nvSpPr>
          <p:cNvPr id="958" name="Google Shape;958;p43"/>
          <p:cNvSpPr txBox="1"/>
          <p:nvPr>
            <p:ph idx="4" type="subTitle"/>
          </p:nvPr>
        </p:nvSpPr>
        <p:spPr>
          <a:xfrm>
            <a:off x="5405625" y="1777900"/>
            <a:ext cx="2505600" cy="572700"/>
          </a:xfrm>
          <a:prstGeom prst="rect">
            <a:avLst/>
          </a:prstGeom>
          <a:solidFill>
            <a:schemeClr val="lt1"/>
          </a:solidFill>
        </p:spPr>
        <p:txBody>
          <a:bodyPr anchorCtr="0" anchor="b" bIns="91425" lIns="91425" spcFirstLastPara="1" rIns="91425" wrap="square" tIns="91425">
            <a:noAutofit/>
          </a:bodyPr>
          <a:lstStyle/>
          <a:p>
            <a:pPr indent="0" lvl="0" marL="0" rtl="0" algn="l">
              <a:spcBef>
                <a:spcPts val="0"/>
              </a:spcBef>
              <a:spcAft>
                <a:spcPts val="0"/>
              </a:spcAft>
              <a:buNone/>
            </a:pPr>
            <a:r>
              <a:rPr lang="en" sz="1700"/>
              <a:t>Gestión de usuarios</a:t>
            </a:r>
            <a:endParaRPr sz="1700"/>
          </a:p>
        </p:txBody>
      </p:sp>
      <p:sp>
        <p:nvSpPr>
          <p:cNvPr id="959" name="Google Shape;959;p43"/>
          <p:cNvSpPr txBox="1"/>
          <p:nvPr>
            <p:ph idx="4" type="subTitle"/>
          </p:nvPr>
        </p:nvSpPr>
        <p:spPr>
          <a:xfrm>
            <a:off x="1103000" y="1789850"/>
            <a:ext cx="2505600" cy="572700"/>
          </a:xfrm>
          <a:prstGeom prst="rect">
            <a:avLst/>
          </a:prstGeom>
          <a:solidFill>
            <a:schemeClr val="lt1"/>
          </a:solidFill>
        </p:spPr>
        <p:txBody>
          <a:bodyPr anchorCtr="0" anchor="b" bIns="91425" lIns="91425" spcFirstLastPara="1" rIns="91425" wrap="square" tIns="91425">
            <a:noAutofit/>
          </a:bodyPr>
          <a:lstStyle/>
          <a:p>
            <a:pPr indent="0" lvl="0" marL="0" rtl="0" algn="l">
              <a:spcBef>
                <a:spcPts val="0"/>
              </a:spcBef>
              <a:spcAft>
                <a:spcPts val="0"/>
              </a:spcAft>
              <a:buNone/>
            </a:pPr>
            <a:r>
              <a:rPr lang="en" sz="1700"/>
              <a:t>Atributos de calidad</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44"/>
          <p:cNvSpPr txBox="1"/>
          <p:nvPr>
            <p:ph type="title"/>
          </p:nvPr>
        </p:nvSpPr>
        <p:spPr>
          <a:xfrm>
            <a:off x="720000" y="445025"/>
            <a:ext cx="813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Unidad 3 - </a:t>
            </a:r>
            <a:r>
              <a:rPr lang="en" sz="2600"/>
              <a:t>Manejo de transacciones en RDB </a:t>
            </a:r>
            <a:r>
              <a:rPr lang="en" sz="2600"/>
              <a:t>(OT2)</a:t>
            </a:r>
            <a:endParaRPr sz="2600"/>
          </a:p>
        </p:txBody>
      </p:sp>
      <p:sp>
        <p:nvSpPr>
          <p:cNvPr id="965" name="Google Shape;965;p44"/>
          <p:cNvSpPr txBox="1"/>
          <p:nvPr>
            <p:ph idx="7" type="subTitle"/>
          </p:nvPr>
        </p:nvSpPr>
        <p:spPr>
          <a:xfrm>
            <a:off x="1057900" y="1789575"/>
            <a:ext cx="4680900" cy="1955100"/>
          </a:xfrm>
          <a:prstGeom prst="rect">
            <a:avLst/>
          </a:prstGeom>
        </p:spPr>
        <p:txBody>
          <a:bodyPr anchorCtr="0" anchor="b" bIns="91425" lIns="91425" spcFirstLastPara="1" rIns="91425" wrap="square" tIns="91425">
            <a:noAutofit/>
          </a:bodyPr>
          <a:lstStyle/>
          <a:p>
            <a:pPr indent="-349250" lvl="0" marL="457200" rtl="0" algn="just">
              <a:spcBef>
                <a:spcPts val="0"/>
              </a:spcBef>
              <a:spcAft>
                <a:spcPts val="0"/>
              </a:spcAft>
              <a:buSzPts val="1900"/>
              <a:buFont typeface="Lato"/>
              <a:buChar char="●"/>
            </a:pPr>
            <a:r>
              <a:rPr lang="en" sz="1900">
                <a:latin typeface="Lato"/>
                <a:ea typeface="Lato"/>
                <a:cs typeface="Lato"/>
                <a:sym typeface="Lato"/>
              </a:rPr>
              <a:t>Concepto de transacción</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Propiedades ACID</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Gestión de transacciones</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Niveles de aislamiento</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Casos de estudio aplicaciones en contextos multitransaccionales</a:t>
            </a:r>
            <a:endParaRPr sz="1900">
              <a:latin typeface="Lato"/>
              <a:ea typeface="Lato"/>
              <a:cs typeface="Lato"/>
              <a:sym typeface="Lato"/>
            </a:endParaRPr>
          </a:p>
        </p:txBody>
      </p:sp>
      <p:pic>
        <p:nvPicPr>
          <p:cNvPr id="966" name="Google Shape;966;p44"/>
          <p:cNvPicPr preferRelativeResize="0"/>
          <p:nvPr/>
        </p:nvPicPr>
        <p:blipFill>
          <a:blip r:embed="rId3">
            <a:alphaModFix/>
          </a:blip>
          <a:stretch>
            <a:fillRect/>
          </a:stretch>
        </p:blipFill>
        <p:spPr>
          <a:xfrm>
            <a:off x="5959775" y="16015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Unidad 4 - BD NoSQL</a:t>
            </a:r>
            <a:endParaRPr/>
          </a:p>
        </p:txBody>
      </p:sp>
      <p:sp>
        <p:nvSpPr>
          <p:cNvPr id="972" name="Google Shape;972;p45"/>
          <p:cNvSpPr txBox="1"/>
          <p:nvPr/>
        </p:nvSpPr>
        <p:spPr>
          <a:xfrm>
            <a:off x="788350" y="1663125"/>
            <a:ext cx="6206700" cy="2158800"/>
          </a:xfrm>
          <a:prstGeom prst="rect">
            <a:avLst/>
          </a:prstGeom>
          <a:noFill/>
          <a:ln>
            <a:noFill/>
          </a:ln>
        </p:spPr>
        <p:txBody>
          <a:bodyPr anchorCtr="0" anchor="ctr" bIns="91425" lIns="91425" spcFirstLastPara="1" rIns="91425" wrap="square" tIns="91425">
            <a:spAutoFit/>
          </a:bodyPr>
          <a:lstStyle/>
          <a:p>
            <a:pPr indent="-349250" lvl="0" marL="457200" marR="0" rtl="0" algn="just">
              <a:lnSpc>
                <a:spcPct val="115000"/>
              </a:lnSpc>
              <a:spcBef>
                <a:spcPts val="0"/>
              </a:spcBef>
              <a:spcAft>
                <a:spcPts val="0"/>
              </a:spcAft>
              <a:buClr>
                <a:schemeClr val="dk1"/>
              </a:buClr>
              <a:buSzPts val="1900"/>
              <a:buFont typeface="Lato"/>
              <a:buChar char="●"/>
            </a:pPr>
            <a:r>
              <a:rPr b="1" lang="en" sz="1900">
                <a:solidFill>
                  <a:schemeClr val="dk1"/>
                </a:solidFill>
                <a:latin typeface="Lato"/>
                <a:ea typeface="Lato"/>
                <a:cs typeface="Lato"/>
                <a:sym typeface="Lato"/>
              </a:rPr>
              <a:t>Diferencias con las relacionales</a:t>
            </a:r>
            <a:endParaRPr b="1" sz="1900">
              <a:solidFill>
                <a:schemeClr val="dk1"/>
              </a:solidFill>
              <a:latin typeface="Lato"/>
              <a:ea typeface="Lato"/>
              <a:cs typeface="Lato"/>
              <a:sym typeface="Lato"/>
            </a:endParaRPr>
          </a:p>
          <a:p>
            <a:pPr indent="-349250" lvl="0" marL="457200" marR="0" rtl="0" algn="just">
              <a:lnSpc>
                <a:spcPct val="115000"/>
              </a:lnSpc>
              <a:spcBef>
                <a:spcPts val="0"/>
              </a:spcBef>
              <a:spcAft>
                <a:spcPts val="0"/>
              </a:spcAft>
              <a:buClr>
                <a:schemeClr val="dk1"/>
              </a:buClr>
              <a:buSzPts val="1900"/>
              <a:buFont typeface="Lato"/>
              <a:buChar char="●"/>
            </a:pPr>
            <a:r>
              <a:rPr b="1" lang="en" sz="1900">
                <a:solidFill>
                  <a:schemeClr val="dk1"/>
                </a:solidFill>
                <a:latin typeface="Lato"/>
                <a:ea typeface="Lato"/>
                <a:cs typeface="Lato"/>
                <a:sym typeface="Lato"/>
              </a:rPr>
              <a:t>Características y propiedades</a:t>
            </a:r>
            <a:endParaRPr b="1" sz="1900">
              <a:solidFill>
                <a:schemeClr val="dk1"/>
              </a:solidFill>
              <a:latin typeface="Lato"/>
              <a:ea typeface="Lato"/>
              <a:cs typeface="Lato"/>
              <a:sym typeface="Lato"/>
            </a:endParaRPr>
          </a:p>
          <a:p>
            <a:pPr indent="-349250" lvl="1" marL="914400" marR="0" rtl="0" algn="just">
              <a:lnSpc>
                <a:spcPct val="115000"/>
              </a:lnSpc>
              <a:spcBef>
                <a:spcPts val="0"/>
              </a:spcBef>
              <a:spcAft>
                <a:spcPts val="0"/>
              </a:spcAft>
              <a:buClr>
                <a:schemeClr val="dk1"/>
              </a:buClr>
              <a:buSzPts val="1900"/>
              <a:buFont typeface="Lato"/>
              <a:buChar char="○"/>
            </a:pPr>
            <a:r>
              <a:rPr b="1" lang="en" sz="1900">
                <a:solidFill>
                  <a:schemeClr val="dk1"/>
                </a:solidFill>
                <a:latin typeface="Lato"/>
                <a:ea typeface="Lato"/>
                <a:cs typeface="Lato"/>
                <a:sym typeface="Lato"/>
              </a:rPr>
              <a:t>Escalabilidad horizontal</a:t>
            </a:r>
            <a:endParaRPr b="1" sz="1900">
              <a:solidFill>
                <a:schemeClr val="dk1"/>
              </a:solidFill>
              <a:latin typeface="Lato"/>
              <a:ea typeface="Lato"/>
              <a:cs typeface="Lato"/>
              <a:sym typeface="Lato"/>
            </a:endParaRPr>
          </a:p>
          <a:p>
            <a:pPr indent="-349250" lvl="1" marL="914400" marR="0" rtl="0" algn="just">
              <a:lnSpc>
                <a:spcPct val="115000"/>
              </a:lnSpc>
              <a:spcBef>
                <a:spcPts val="0"/>
              </a:spcBef>
              <a:spcAft>
                <a:spcPts val="0"/>
              </a:spcAft>
              <a:buClr>
                <a:schemeClr val="dk1"/>
              </a:buClr>
              <a:buSzPts val="1900"/>
              <a:buFont typeface="Lato"/>
              <a:buChar char="○"/>
            </a:pPr>
            <a:r>
              <a:rPr b="1" lang="en" sz="1900">
                <a:solidFill>
                  <a:schemeClr val="dk1"/>
                </a:solidFill>
                <a:latin typeface="Lato"/>
                <a:ea typeface="Lato"/>
                <a:cs typeface="Lato"/>
                <a:sym typeface="Lato"/>
              </a:rPr>
              <a:t>Flexibilidad del esquema</a:t>
            </a:r>
            <a:endParaRPr b="1" sz="1900">
              <a:solidFill>
                <a:schemeClr val="dk1"/>
              </a:solidFill>
              <a:latin typeface="Lato"/>
              <a:ea typeface="Lato"/>
              <a:cs typeface="Lato"/>
              <a:sym typeface="Lato"/>
            </a:endParaRPr>
          </a:p>
          <a:p>
            <a:pPr indent="-349250" lvl="1" marL="914400" marR="0" rtl="0" algn="just">
              <a:lnSpc>
                <a:spcPct val="115000"/>
              </a:lnSpc>
              <a:spcBef>
                <a:spcPts val="0"/>
              </a:spcBef>
              <a:spcAft>
                <a:spcPts val="0"/>
              </a:spcAft>
              <a:buClr>
                <a:schemeClr val="dk1"/>
              </a:buClr>
              <a:buSzPts val="1900"/>
              <a:buFont typeface="Lato"/>
              <a:buChar char="○"/>
            </a:pPr>
            <a:r>
              <a:rPr b="1" lang="en" sz="1900">
                <a:solidFill>
                  <a:schemeClr val="dk1"/>
                </a:solidFill>
                <a:latin typeface="Lato"/>
                <a:ea typeface="Lato"/>
                <a:cs typeface="Lato"/>
                <a:sym typeface="Lato"/>
              </a:rPr>
              <a:t>Tolerancia a los fallos</a:t>
            </a:r>
            <a:endParaRPr b="1" sz="1900">
              <a:solidFill>
                <a:schemeClr val="dk1"/>
              </a:solidFill>
              <a:latin typeface="Lato"/>
              <a:ea typeface="Lato"/>
              <a:cs typeface="Lato"/>
              <a:sym typeface="Lato"/>
            </a:endParaRPr>
          </a:p>
          <a:p>
            <a:pPr indent="-349250" lvl="0" marL="457200" marR="0" rtl="0" algn="just">
              <a:lnSpc>
                <a:spcPct val="115000"/>
              </a:lnSpc>
              <a:spcBef>
                <a:spcPts val="0"/>
              </a:spcBef>
              <a:spcAft>
                <a:spcPts val="0"/>
              </a:spcAft>
              <a:buClr>
                <a:schemeClr val="dk1"/>
              </a:buClr>
              <a:buSzPts val="1900"/>
              <a:buFont typeface="Lato"/>
              <a:buChar char="●"/>
            </a:pPr>
            <a:r>
              <a:rPr b="1" lang="en" sz="1900">
                <a:solidFill>
                  <a:schemeClr val="dk1"/>
                </a:solidFill>
                <a:latin typeface="Lato"/>
                <a:ea typeface="Lato"/>
                <a:cs typeface="Lato"/>
                <a:sym typeface="Lato"/>
              </a:rPr>
              <a:t>Arquitectura, replicación y distribución de datos.</a:t>
            </a:r>
            <a:endParaRPr b="1" sz="1900">
              <a:solidFill>
                <a:schemeClr val="dk1"/>
              </a:solidFill>
              <a:latin typeface="Lato"/>
              <a:ea typeface="Lato"/>
              <a:cs typeface="Lato"/>
              <a:sym typeface="Lato"/>
            </a:endParaRPr>
          </a:p>
        </p:txBody>
      </p:sp>
      <p:pic>
        <p:nvPicPr>
          <p:cNvPr id="973" name="Google Shape;973;p45"/>
          <p:cNvPicPr preferRelativeResize="0"/>
          <p:nvPr/>
        </p:nvPicPr>
        <p:blipFill>
          <a:blip r:embed="rId3">
            <a:alphaModFix/>
          </a:blip>
          <a:stretch>
            <a:fillRect/>
          </a:stretch>
        </p:blipFill>
        <p:spPr>
          <a:xfrm>
            <a:off x="5701838" y="1411225"/>
            <a:ext cx="2790825" cy="163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pic>
        <p:nvPicPr>
          <p:cNvPr id="978" name="Google Shape;978;p46"/>
          <p:cNvPicPr preferRelativeResize="0"/>
          <p:nvPr/>
        </p:nvPicPr>
        <p:blipFill>
          <a:blip r:embed="rId3">
            <a:alphaModFix/>
          </a:blip>
          <a:stretch>
            <a:fillRect/>
          </a:stretch>
        </p:blipFill>
        <p:spPr>
          <a:xfrm>
            <a:off x="1580083" y="732400"/>
            <a:ext cx="5795493" cy="367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7"/>
          <p:cNvSpPr txBox="1"/>
          <p:nvPr>
            <p:ph idx="4294967295" type="title"/>
          </p:nvPr>
        </p:nvSpPr>
        <p:spPr>
          <a:xfrm>
            <a:off x="713225" y="1111925"/>
            <a:ext cx="4572900" cy="17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Unidad 5 - MongoDB</a:t>
            </a:r>
            <a:endParaRPr/>
          </a:p>
        </p:txBody>
      </p:sp>
      <p:sp>
        <p:nvSpPr>
          <p:cNvPr id="984" name="Google Shape;984;p47"/>
          <p:cNvSpPr txBox="1"/>
          <p:nvPr/>
        </p:nvSpPr>
        <p:spPr>
          <a:xfrm>
            <a:off x="4677150" y="2743200"/>
            <a:ext cx="3168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Modelo de datos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Crear y gestionar BD</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Consultas</a:t>
            </a:r>
            <a:endParaRPr sz="1800">
              <a:latin typeface="Lato"/>
              <a:ea typeface="Lato"/>
              <a:cs typeface="Lato"/>
              <a:sym typeface="Lato"/>
            </a:endParaRPr>
          </a:p>
        </p:txBody>
      </p:sp>
      <p:pic>
        <p:nvPicPr>
          <p:cNvPr id="985" name="Google Shape;985;p47"/>
          <p:cNvPicPr preferRelativeResize="0"/>
          <p:nvPr/>
        </p:nvPicPr>
        <p:blipFill>
          <a:blip r:embed="rId3">
            <a:alphaModFix/>
          </a:blip>
          <a:stretch>
            <a:fillRect/>
          </a:stretch>
        </p:blipFill>
        <p:spPr>
          <a:xfrm>
            <a:off x="289575" y="2402650"/>
            <a:ext cx="4030259" cy="107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48"/>
          <p:cNvSpPr txBox="1"/>
          <p:nvPr>
            <p:ph idx="4294967295" type="title"/>
          </p:nvPr>
        </p:nvSpPr>
        <p:spPr>
          <a:xfrm>
            <a:off x="713225" y="1111925"/>
            <a:ext cx="4572900" cy="17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Unidad 6 - Cassandra</a:t>
            </a:r>
            <a:endParaRPr/>
          </a:p>
        </p:txBody>
      </p:sp>
      <p:sp>
        <p:nvSpPr>
          <p:cNvPr id="991" name="Google Shape;991;p48"/>
          <p:cNvSpPr txBox="1"/>
          <p:nvPr/>
        </p:nvSpPr>
        <p:spPr>
          <a:xfrm>
            <a:off x="4677150" y="2743200"/>
            <a:ext cx="3168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Modelo de datos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Crear y gestionar BD</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Consultas</a:t>
            </a:r>
            <a:endParaRPr sz="1800">
              <a:latin typeface="Lato"/>
              <a:ea typeface="Lato"/>
              <a:cs typeface="Lato"/>
              <a:sym typeface="Lato"/>
            </a:endParaRPr>
          </a:p>
        </p:txBody>
      </p:sp>
      <p:pic>
        <p:nvPicPr>
          <p:cNvPr id="992" name="Google Shape;992;p48"/>
          <p:cNvPicPr preferRelativeResize="0"/>
          <p:nvPr/>
        </p:nvPicPr>
        <p:blipFill>
          <a:blip r:embed="rId3">
            <a:alphaModFix/>
          </a:blip>
          <a:stretch>
            <a:fillRect/>
          </a:stretch>
        </p:blipFill>
        <p:spPr>
          <a:xfrm>
            <a:off x="1565175" y="2251350"/>
            <a:ext cx="2609850" cy="175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49"/>
          <p:cNvSpPr txBox="1"/>
          <p:nvPr>
            <p:ph type="title"/>
          </p:nvPr>
        </p:nvSpPr>
        <p:spPr>
          <a:xfrm>
            <a:off x="4641350" y="2377375"/>
            <a:ext cx="3790800" cy="87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300"/>
              <a:t>Metodología</a:t>
            </a:r>
            <a:endParaRPr sz="4300"/>
          </a:p>
        </p:txBody>
      </p:sp>
      <p:sp>
        <p:nvSpPr>
          <p:cNvPr id="998" name="Google Shape;998;p49"/>
          <p:cNvSpPr txBox="1"/>
          <p:nvPr>
            <p:ph idx="2" type="title"/>
          </p:nvPr>
        </p:nvSpPr>
        <p:spPr>
          <a:xfrm>
            <a:off x="6780125" y="1422091"/>
            <a:ext cx="1652100" cy="91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999" name="Google Shape;999;p49"/>
          <p:cNvSpPr txBox="1"/>
          <p:nvPr>
            <p:ph idx="1" type="subTitle"/>
          </p:nvPr>
        </p:nvSpPr>
        <p:spPr>
          <a:xfrm>
            <a:off x="4641350" y="3314902"/>
            <a:ext cx="3790800" cy="37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1000" name="Google Shape;1000;p49"/>
          <p:cNvSpPr/>
          <p:nvPr/>
        </p:nvSpPr>
        <p:spPr>
          <a:xfrm>
            <a:off x="5875325" y="8208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49"/>
          <p:cNvGrpSpPr/>
          <p:nvPr/>
        </p:nvGrpSpPr>
        <p:grpSpPr>
          <a:xfrm>
            <a:off x="854579" y="820869"/>
            <a:ext cx="3441438" cy="3783274"/>
            <a:chOff x="410179" y="820869"/>
            <a:chExt cx="3441438" cy="3783274"/>
          </a:xfrm>
        </p:grpSpPr>
        <p:grpSp>
          <p:nvGrpSpPr>
            <p:cNvPr id="1002" name="Google Shape;1002;p49"/>
            <p:cNvGrpSpPr/>
            <p:nvPr/>
          </p:nvGrpSpPr>
          <p:grpSpPr>
            <a:xfrm>
              <a:off x="1055631" y="820869"/>
              <a:ext cx="2602891" cy="3783274"/>
              <a:chOff x="1055631" y="820869"/>
              <a:chExt cx="2602891" cy="3783274"/>
            </a:xfrm>
          </p:grpSpPr>
          <p:sp>
            <p:nvSpPr>
              <p:cNvPr id="1003" name="Google Shape;1003;p49"/>
              <p:cNvSpPr/>
              <p:nvPr/>
            </p:nvSpPr>
            <p:spPr>
              <a:xfrm>
                <a:off x="1055631" y="1799489"/>
                <a:ext cx="2394769" cy="1973794"/>
              </a:xfrm>
              <a:custGeom>
                <a:rect b="b" l="l" r="r" t="t"/>
                <a:pathLst>
                  <a:path extrusionOk="0" h="35085" w="42568">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9"/>
              <p:cNvSpPr/>
              <p:nvPr/>
            </p:nvSpPr>
            <p:spPr>
              <a:xfrm rot="-4097330">
                <a:off x="2625560" y="878377"/>
                <a:ext cx="815923" cy="1020571"/>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49"/>
              <p:cNvGrpSpPr/>
              <p:nvPr/>
            </p:nvGrpSpPr>
            <p:grpSpPr>
              <a:xfrm flipH="1">
                <a:off x="1157326" y="1158393"/>
                <a:ext cx="2173351" cy="3445750"/>
                <a:chOff x="-1560073" y="555050"/>
                <a:chExt cx="2438132" cy="3865549"/>
              </a:xfrm>
            </p:grpSpPr>
            <p:sp>
              <p:nvSpPr>
                <p:cNvPr id="1006" name="Google Shape;1006;p49"/>
                <p:cNvSpPr/>
                <p:nvPr/>
              </p:nvSpPr>
              <p:spPr>
                <a:xfrm>
                  <a:off x="-1035421" y="1298583"/>
                  <a:ext cx="349649" cy="785952"/>
                </a:xfrm>
                <a:custGeom>
                  <a:rect b="b" l="l" r="r" t="t"/>
                  <a:pathLst>
                    <a:path extrusionOk="0" h="4815" w="2142">
                      <a:moveTo>
                        <a:pt x="670" y="1"/>
                      </a:moveTo>
                      <a:cubicBezTo>
                        <a:pt x="667" y="1"/>
                        <a:pt x="664" y="1"/>
                        <a:pt x="661" y="3"/>
                      </a:cubicBezTo>
                      <a:cubicBezTo>
                        <a:pt x="577" y="51"/>
                        <a:pt x="820" y="733"/>
                        <a:pt x="730" y="796"/>
                      </a:cubicBezTo>
                      <a:cubicBezTo>
                        <a:pt x="730" y="796"/>
                        <a:pt x="729" y="797"/>
                        <a:pt x="729" y="797"/>
                      </a:cubicBezTo>
                      <a:cubicBezTo>
                        <a:pt x="697" y="797"/>
                        <a:pt x="354" y="225"/>
                        <a:pt x="291" y="225"/>
                      </a:cubicBezTo>
                      <a:cubicBezTo>
                        <a:pt x="286" y="224"/>
                        <a:pt x="282" y="223"/>
                        <a:pt x="277" y="223"/>
                      </a:cubicBezTo>
                      <a:cubicBezTo>
                        <a:pt x="143" y="223"/>
                        <a:pt x="660" y="886"/>
                        <a:pt x="619" y="886"/>
                      </a:cubicBezTo>
                      <a:cubicBezTo>
                        <a:pt x="561" y="886"/>
                        <a:pt x="242" y="386"/>
                        <a:pt x="135" y="386"/>
                      </a:cubicBezTo>
                      <a:cubicBezTo>
                        <a:pt x="126" y="386"/>
                        <a:pt x="117" y="390"/>
                        <a:pt x="112" y="399"/>
                      </a:cubicBezTo>
                      <a:cubicBezTo>
                        <a:pt x="90" y="468"/>
                        <a:pt x="466" y="949"/>
                        <a:pt x="424" y="997"/>
                      </a:cubicBezTo>
                      <a:cubicBezTo>
                        <a:pt x="422" y="1000"/>
                        <a:pt x="419" y="1001"/>
                        <a:pt x="416" y="1001"/>
                      </a:cubicBezTo>
                      <a:cubicBezTo>
                        <a:pt x="372" y="1001"/>
                        <a:pt x="194" y="731"/>
                        <a:pt x="90" y="711"/>
                      </a:cubicBezTo>
                      <a:cubicBezTo>
                        <a:pt x="1" y="711"/>
                        <a:pt x="334" y="1171"/>
                        <a:pt x="355" y="1214"/>
                      </a:cubicBezTo>
                      <a:cubicBezTo>
                        <a:pt x="355" y="1282"/>
                        <a:pt x="508" y="1658"/>
                        <a:pt x="709" y="1901"/>
                      </a:cubicBezTo>
                      <a:cubicBezTo>
                        <a:pt x="709" y="1901"/>
                        <a:pt x="1590" y="4814"/>
                        <a:pt x="2104" y="4814"/>
                      </a:cubicBezTo>
                      <a:cubicBezTo>
                        <a:pt x="2117" y="4814"/>
                        <a:pt x="2129" y="4813"/>
                        <a:pt x="2142" y="4809"/>
                      </a:cubicBezTo>
                      <a:lnTo>
                        <a:pt x="2115" y="3265"/>
                      </a:lnTo>
                      <a:cubicBezTo>
                        <a:pt x="2115" y="3266"/>
                        <a:pt x="2115" y="3266"/>
                        <a:pt x="2114" y="3266"/>
                      </a:cubicBezTo>
                      <a:cubicBezTo>
                        <a:pt x="2075" y="3266"/>
                        <a:pt x="1259" y="1526"/>
                        <a:pt x="1259" y="1526"/>
                      </a:cubicBezTo>
                      <a:cubicBezTo>
                        <a:pt x="1259" y="1526"/>
                        <a:pt x="1349" y="664"/>
                        <a:pt x="1238" y="622"/>
                      </a:cubicBezTo>
                      <a:cubicBezTo>
                        <a:pt x="1231" y="617"/>
                        <a:pt x="1225" y="615"/>
                        <a:pt x="1219" y="615"/>
                      </a:cubicBezTo>
                      <a:cubicBezTo>
                        <a:pt x="1129" y="615"/>
                        <a:pt x="1144" y="1083"/>
                        <a:pt x="1084" y="1108"/>
                      </a:cubicBezTo>
                      <a:cubicBezTo>
                        <a:pt x="1083" y="1109"/>
                        <a:pt x="1082" y="1109"/>
                        <a:pt x="1081" y="1109"/>
                      </a:cubicBezTo>
                      <a:cubicBezTo>
                        <a:pt x="1009" y="1109"/>
                        <a:pt x="783" y="1"/>
                        <a:pt x="670" y="1"/>
                      </a:cubicBez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9"/>
                <p:cNvSpPr/>
                <p:nvPr/>
              </p:nvSpPr>
              <p:spPr>
                <a:xfrm>
                  <a:off x="-700616" y="1493158"/>
                  <a:ext cx="600868" cy="604277"/>
                </a:xfrm>
                <a:custGeom>
                  <a:rect b="b" l="l" r="r" t="t"/>
                  <a:pathLst>
                    <a:path extrusionOk="0" h="3702" w="3681">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rgbClr val="80FF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9"/>
                <p:cNvSpPr/>
                <p:nvPr/>
              </p:nvSpPr>
              <p:spPr>
                <a:xfrm>
                  <a:off x="-700616" y="1493158"/>
                  <a:ext cx="600868" cy="604277"/>
                </a:xfrm>
                <a:custGeom>
                  <a:rect b="b" l="l" r="r" t="t"/>
                  <a:pathLst>
                    <a:path extrusionOk="0" h="3702" w="3681">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9"/>
                <p:cNvSpPr/>
                <p:nvPr/>
              </p:nvSpPr>
              <p:spPr>
                <a:xfrm>
                  <a:off x="-509788" y="1086868"/>
                  <a:ext cx="510109" cy="442680"/>
                </a:xfrm>
                <a:custGeom>
                  <a:rect b="b" l="l" r="r" t="t"/>
                  <a:pathLst>
                    <a:path extrusionOk="0" h="2712" w="3125">
                      <a:moveTo>
                        <a:pt x="1153" y="0"/>
                      </a:moveTo>
                      <a:cubicBezTo>
                        <a:pt x="752" y="0"/>
                        <a:pt x="360" y="187"/>
                        <a:pt x="154" y="443"/>
                      </a:cubicBezTo>
                      <a:cubicBezTo>
                        <a:pt x="0" y="639"/>
                        <a:pt x="22" y="1104"/>
                        <a:pt x="85" y="1237"/>
                      </a:cubicBezTo>
                      <a:lnTo>
                        <a:pt x="926" y="2690"/>
                      </a:lnTo>
                      <a:lnTo>
                        <a:pt x="2226" y="2690"/>
                      </a:lnTo>
                      <a:lnTo>
                        <a:pt x="2247" y="2426"/>
                      </a:lnTo>
                      <a:lnTo>
                        <a:pt x="2443" y="2712"/>
                      </a:lnTo>
                      <a:lnTo>
                        <a:pt x="3125" y="2622"/>
                      </a:lnTo>
                      <a:cubicBezTo>
                        <a:pt x="3083" y="2357"/>
                        <a:pt x="2839" y="2246"/>
                        <a:pt x="2665" y="2051"/>
                      </a:cubicBezTo>
                      <a:cubicBezTo>
                        <a:pt x="2491" y="1829"/>
                        <a:pt x="2707" y="1765"/>
                        <a:pt x="2776" y="1543"/>
                      </a:cubicBezTo>
                      <a:cubicBezTo>
                        <a:pt x="2839" y="1300"/>
                        <a:pt x="2554" y="1215"/>
                        <a:pt x="2464" y="1057"/>
                      </a:cubicBezTo>
                      <a:cubicBezTo>
                        <a:pt x="2358" y="903"/>
                        <a:pt x="2332" y="660"/>
                        <a:pt x="2226" y="486"/>
                      </a:cubicBezTo>
                      <a:cubicBezTo>
                        <a:pt x="2046" y="221"/>
                        <a:pt x="1608" y="89"/>
                        <a:pt x="1608" y="89"/>
                      </a:cubicBezTo>
                      <a:cubicBezTo>
                        <a:pt x="1461" y="28"/>
                        <a:pt x="1306" y="0"/>
                        <a:pt x="1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9"/>
                <p:cNvSpPr/>
                <p:nvPr/>
              </p:nvSpPr>
              <p:spPr>
                <a:xfrm>
                  <a:off x="-305249" y="953832"/>
                  <a:ext cx="169275" cy="165842"/>
                </a:xfrm>
                <a:custGeom>
                  <a:rect b="b" l="l" r="r" t="t"/>
                  <a:pathLst>
                    <a:path extrusionOk="0" h="1016" w="1037">
                      <a:moveTo>
                        <a:pt x="508" y="0"/>
                      </a:moveTo>
                      <a:cubicBezTo>
                        <a:pt x="222" y="0"/>
                        <a:pt x="0" y="222"/>
                        <a:pt x="0" y="508"/>
                      </a:cubicBezTo>
                      <a:cubicBezTo>
                        <a:pt x="0" y="793"/>
                        <a:pt x="222" y="1015"/>
                        <a:pt x="508" y="1015"/>
                      </a:cubicBezTo>
                      <a:cubicBezTo>
                        <a:pt x="793" y="1015"/>
                        <a:pt x="1037" y="793"/>
                        <a:pt x="1037" y="508"/>
                      </a:cubicBezTo>
                      <a:cubicBezTo>
                        <a:pt x="1037" y="222"/>
                        <a:pt x="793" y="0"/>
                        <a:pt x="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9"/>
                <p:cNvSpPr/>
                <p:nvPr/>
              </p:nvSpPr>
              <p:spPr>
                <a:xfrm>
                  <a:off x="-502932" y="1162609"/>
                  <a:ext cx="334958" cy="500790"/>
                </a:xfrm>
                <a:custGeom>
                  <a:rect b="b" l="l" r="r" t="t"/>
                  <a:pathLst>
                    <a:path extrusionOk="0" h="3068" w="2052">
                      <a:moveTo>
                        <a:pt x="487" y="1"/>
                      </a:moveTo>
                      <a:cubicBezTo>
                        <a:pt x="487" y="43"/>
                        <a:pt x="223" y="133"/>
                        <a:pt x="1" y="773"/>
                      </a:cubicBezTo>
                      <a:cubicBezTo>
                        <a:pt x="39" y="1520"/>
                        <a:pt x="360" y="1793"/>
                        <a:pt x="571" y="1793"/>
                      </a:cubicBezTo>
                      <a:cubicBezTo>
                        <a:pt x="596" y="1793"/>
                        <a:pt x="619" y="1790"/>
                        <a:pt x="640" y="1782"/>
                      </a:cubicBezTo>
                      <a:cubicBezTo>
                        <a:pt x="645" y="1780"/>
                        <a:pt x="649" y="1779"/>
                        <a:pt x="653" y="1779"/>
                      </a:cubicBezTo>
                      <a:cubicBezTo>
                        <a:pt x="765" y="1779"/>
                        <a:pt x="656" y="2612"/>
                        <a:pt x="508" y="2887"/>
                      </a:cubicBezTo>
                      <a:cubicBezTo>
                        <a:pt x="551" y="3017"/>
                        <a:pt x="649" y="3067"/>
                        <a:pt x="776" y="3067"/>
                      </a:cubicBezTo>
                      <a:cubicBezTo>
                        <a:pt x="1034" y="3067"/>
                        <a:pt x="1412" y="2858"/>
                        <a:pt x="1689" y="2678"/>
                      </a:cubicBezTo>
                      <a:lnTo>
                        <a:pt x="1689" y="2678"/>
                      </a:lnTo>
                      <a:cubicBezTo>
                        <a:pt x="1697" y="2680"/>
                        <a:pt x="1706" y="2681"/>
                        <a:pt x="1714" y="2681"/>
                      </a:cubicBezTo>
                      <a:cubicBezTo>
                        <a:pt x="1853" y="2681"/>
                        <a:pt x="2052" y="2422"/>
                        <a:pt x="2052" y="2422"/>
                      </a:cubicBezTo>
                      <a:lnTo>
                        <a:pt x="2052" y="2422"/>
                      </a:lnTo>
                      <a:cubicBezTo>
                        <a:pt x="2052" y="2422"/>
                        <a:pt x="1899" y="2542"/>
                        <a:pt x="1689" y="2678"/>
                      </a:cubicBezTo>
                      <a:lnTo>
                        <a:pt x="1689" y="2678"/>
                      </a:lnTo>
                      <a:cubicBezTo>
                        <a:pt x="1638" y="2665"/>
                        <a:pt x="1598" y="2606"/>
                        <a:pt x="1587" y="2470"/>
                      </a:cubicBezTo>
                      <a:cubicBezTo>
                        <a:pt x="1566" y="2248"/>
                        <a:pt x="1391" y="1677"/>
                        <a:pt x="1523" y="1386"/>
                      </a:cubicBezTo>
                      <a:cubicBezTo>
                        <a:pt x="1544" y="1365"/>
                        <a:pt x="1655" y="1301"/>
                        <a:pt x="1677" y="1280"/>
                      </a:cubicBezTo>
                      <a:cubicBezTo>
                        <a:pt x="1788" y="1232"/>
                        <a:pt x="1941" y="1058"/>
                        <a:pt x="1851" y="857"/>
                      </a:cubicBezTo>
                      <a:cubicBezTo>
                        <a:pt x="1807" y="760"/>
                        <a:pt x="1742" y="734"/>
                        <a:pt x="1680" y="734"/>
                      </a:cubicBezTo>
                      <a:cubicBezTo>
                        <a:pt x="1616" y="734"/>
                        <a:pt x="1555" y="762"/>
                        <a:pt x="1523" y="773"/>
                      </a:cubicBezTo>
                      <a:cubicBezTo>
                        <a:pt x="1499" y="773"/>
                        <a:pt x="1441" y="907"/>
                        <a:pt x="1417" y="907"/>
                      </a:cubicBezTo>
                      <a:cubicBezTo>
                        <a:pt x="1415" y="907"/>
                        <a:pt x="1414" y="906"/>
                        <a:pt x="1412" y="905"/>
                      </a:cubicBezTo>
                      <a:cubicBezTo>
                        <a:pt x="773" y="725"/>
                        <a:pt x="508" y="439"/>
                        <a:pt x="487" y="1"/>
                      </a:cubicBez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9"/>
                <p:cNvSpPr/>
                <p:nvPr/>
              </p:nvSpPr>
              <p:spPr>
                <a:xfrm>
                  <a:off x="-395031" y="1424273"/>
                  <a:ext cx="87331" cy="52560"/>
                </a:xfrm>
                <a:custGeom>
                  <a:rect b="b" l="l" r="r" t="t"/>
                  <a:pathLst>
                    <a:path extrusionOk="0" h="322" w="535">
                      <a:moveTo>
                        <a:pt x="458" y="1"/>
                      </a:moveTo>
                      <a:cubicBezTo>
                        <a:pt x="453" y="1"/>
                        <a:pt x="447" y="2"/>
                        <a:pt x="439" y="5"/>
                      </a:cubicBezTo>
                      <a:cubicBezTo>
                        <a:pt x="265" y="74"/>
                        <a:pt x="1" y="158"/>
                        <a:pt x="1" y="158"/>
                      </a:cubicBezTo>
                      <a:cubicBezTo>
                        <a:pt x="52" y="278"/>
                        <a:pt x="117" y="322"/>
                        <a:pt x="182" y="322"/>
                      </a:cubicBezTo>
                      <a:cubicBezTo>
                        <a:pt x="357" y="322"/>
                        <a:pt x="534" y="1"/>
                        <a:pt x="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9"/>
                <p:cNvSpPr/>
                <p:nvPr/>
              </p:nvSpPr>
              <p:spPr>
                <a:xfrm>
                  <a:off x="-499504" y="4100339"/>
                  <a:ext cx="162419" cy="225094"/>
                </a:xfrm>
                <a:custGeom>
                  <a:rect b="b" l="l" r="r" t="t"/>
                  <a:pathLst>
                    <a:path extrusionOk="0" h="1379" w="995">
                      <a:moveTo>
                        <a:pt x="1" y="0"/>
                      </a:moveTo>
                      <a:lnTo>
                        <a:pt x="70" y="968"/>
                      </a:lnTo>
                      <a:cubicBezTo>
                        <a:pt x="70" y="968"/>
                        <a:pt x="265" y="1079"/>
                        <a:pt x="466" y="1322"/>
                      </a:cubicBezTo>
                      <a:cubicBezTo>
                        <a:pt x="498" y="1362"/>
                        <a:pt x="530" y="1379"/>
                        <a:pt x="562" y="1379"/>
                      </a:cubicBezTo>
                      <a:cubicBezTo>
                        <a:pt x="722" y="1379"/>
                        <a:pt x="863" y="947"/>
                        <a:pt x="863" y="947"/>
                      </a:cubicBezTo>
                      <a:lnTo>
                        <a:pt x="995" y="22"/>
                      </a:lnTo>
                      <a:lnTo>
                        <a:pt x="1" y="0"/>
                      </a:ln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9"/>
                <p:cNvSpPr/>
                <p:nvPr/>
              </p:nvSpPr>
              <p:spPr>
                <a:xfrm>
                  <a:off x="166025" y="4093483"/>
                  <a:ext cx="136464" cy="179553"/>
                </a:xfrm>
                <a:custGeom>
                  <a:rect b="b" l="l" r="r" t="t"/>
                  <a:pathLst>
                    <a:path extrusionOk="0" h="1100" w="836">
                      <a:moveTo>
                        <a:pt x="0" y="0"/>
                      </a:moveTo>
                      <a:lnTo>
                        <a:pt x="286" y="925"/>
                      </a:lnTo>
                      <a:cubicBezTo>
                        <a:pt x="286" y="925"/>
                        <a:pt x="508" y="1100"/>
                        <a:pt x="598" y="1100"/>
                      </a:cubicBezTo>
                      <a:cubicBezTo>
                        <a:pt x="730" y="1100"/>
                        <a:pt x="814" y="857"/>
                        <a:pt x="814" y="857"/>
                      </a:cubicBezTo>
                      <a:lnTo>
                        <a:pt x="835" y="0"/>
                      </a:ln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9"/>
                <p:cNvSpPr/>
                <p:nvPr/>
              </p:nvSpPr>
              <p:spPr>
                <a:xfrm>
                  <a:off x="-632381" y="4229783"/>
                  <a:ext cx="291864" cy="144295"/>
                </a:xfrm>
                <a:custGeom>
                  <a:rect b="b" l="l" r="r" t="t"/>
                  <a:pathLst>
                    <a:path extrusionOk="0" h="884" w="1788">
                      <a:moveTo>
                        <a:pt x="1677" y="0"/>
                      </a:moveTo>
                      <a:cubicBezTo>
                        <a:pt x="1655" y="0"/>
                        <a:pt x="1629" y="22"/>
                        <a:pt x="1608" y="22"/>
                      </a:cubicBezTo>
                      <a:cubicBezTo>
                        <a:pt x="1550" y="103"/>
                        <a:pt x="1328" y="293"/>
                        <a:pt x="1189" y="293"/>
                      </a:cubicBezTo>
                      <a:cubicBezTo>
                        <a:pt x="1174" y="293"/>
                        <a:pt x="1160" y="290"/>
                        <a:pt x="1148" y="286"/>
                      </a:cubicBezTo>
                      <a:cubicBezTo>
                        <a:pt x="1058" y="244"/>
                        <a:pt x="947" y="201"/>
                        <a:pt x="926" y="175"/>
                      </a:cubicBezTo>
                      <a:cubicBezTo>
                        <a:pt x="905" y="154"/>
                        <a:pt x="862" y="154"/>
                        <a:pt x="815" y="154"/>
                      </a:cubicBezTo>
                      <a:lnTo>
                        <a:pt x="43" y="794"/>
                      </a:lnTo>
                      <a:cubicBezTo>
                        <a:pt x="1" y="815"/>
                        <a:pt x="43" y="883"/>
                        <a:pt x="91" y="883"/>
                      </a:cubicBezTo>
                      <a:lnTo>
                        <a:pt x="1232" y="883"/>
                      </a:lnTo>
                      <a:cubicBezTo>
                        <a:pt x="1259" y="883"/>
                        <a:pt x="1301" y="862"/>
                        <a:pt x="1301" y="862"/>
                      </a:cubicBezTo>
                      <a:lnTo>
                        <a:pt x="1391" y="682"/>
                      </a:lnTo>
                      <a:cubicBezTo>
                        <a:pt x="1403" y="648"/>
                        <a:pt x="1421" y="632"/>
                        <a:pt x="1435" y="632"/>
                      </a:cubicBezTo>
                      <a:cubicBezTo>
                        <a:pt x="1446" y="632"/>
                        <a:pt x="1455" y="642"/>
                        <a:pt x="1455" y="661"/>
                      </a:cubicBezTo>
                      <a:lnTo>
                        <a:pt x="1497" y="836"/>
                      </a:lnTo>
                      <a:cubicBezTo>
                        <a:pt x="1497" y="849"/>
                        <a:pt x="1563" y="856"/>
                        <a:pt x="1629" y="856"/>
                      </a:cubicBezTo>
                      <a:cubicBezTo>
                        <a:pt x="1695" y="856"/>
                        <a:pt x="1761" y="849"/>
                        <a:pt x="1761" y="836"/>
                      </a:cubicBezTo>
                      <a:cubicBezTo>
                        <a:pt x="1788" y="682"/>
                        <a:pt x="1761" y="201"/>
                        <a:pt x="1719" y="43"/>
                      </a:cubicBezTo>
                      <a:cubicBezTo>
                        <a:pt x="1719" y="22"/>
                        <a:pt x="1698" y="22"/>
                        <a:pt x="16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9"/>
                <p:cNvSpPr/>
                <p:nvPr/>
              </p:nvSpPr>
              <p:spPr>
                <a:xfrm>
                  <a:off x="191000" y="4226356"/>
                  <a:ext cx="187394" cy="194244"/>
                </a:xfrm>
                <a:custGeom>
                  <a:rect b="b" l="l" r="r" t="t"/>
                  <a:pathLst>
                    <a:path extrusionOk="0" h="1190" w="1148">
                      <a:moveTo>
                        <a:pt x="640" y="0"/>
                      </a:moveTo>
                      <a:lnTo>
                        <a:pt x="550" y="175"/>
                      </a:lnTo>
                      <a:cubicBezTo>
                        <a:pt x="527" y="212"/>
                        <a:pt x="477" y="229"/>
                        <a:pt x="426" y="229"/>
                      </a:cubicBezTo>
                      <a:cubicBezTo>
                        <a:pt x="384" y="229"/>
                        <a:pt x="341" y="218"/>
                        <a:pt x="312" y="196"/>
                      </a:cubicBezTo>
                      <a:lnTo>
                        <a:pt x="133" y="43"/>
                      </a:lnTo>
                      <a:lnTo>
                        <a:pt x="111" y="43"/>
                      </a:lnTo>
                      <a:lnTo>
                        <a:pt x="0" y="793"/>
                      </a:lnTo>
                      <a:cubicBezTo>
                        <a:pt x="0" y="857"/>
                        <a:pt x="69" y="926"/>
                        <a:pt x="180" y="968"/>
                      </a:cubicBezTo>
                      <a:cubicBezTo>
                        <a:pt x="312" y="1037"/>
                        <a:pt x="550" y="1190"/>
                        <a:pt x="709" y="1190"/>
                      </a:cubicBezTo>
                      <a:cubicBezTo>
                        <a:pt x="793" y="1190"/>
                        <a:pt x="904" y="1037"/>
                        <a:pt x="1037" y="947"/>
                      </a:cubicBezTo>
                      <a:cubicBezTo>
                        <a:pt x="1127" y="904"/>
                        <a:pt x="1148" y="815"/>
                        <a:pt x="1105" y="751"/>
                      </a:cubicBezTo>
                      <a:lnTo>
                        <a:pt x="6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9"/>
                <p:cNvSpPr/>
                <p:nvPr/>
              </p:nvSpPr>
              <p:spPr>
                <a:xfrm>
                  <a:off x="-704044" y="2075252"/>
                  <a:ext cx="1024626" cy="2081346"/>
                </a:xfrm>
                <a:custGeom>
                  <a:rect b="b" l="l" r="r" t="t"/>
                  <a:pathLst>
                    <a:path extrusionOk="0" h="12751" w="6277">
                      <a:moveTo>
                        <a:pt x="3333" y="0"/>
                      </a:moveTo>
                      <a:cubicBezTo>
                        <a:pt x="2703" y="0"/>
                        <a:pt x="2177" y="80"/>
                        <a:pt x="1539" y="157"/>
                      </a:cubicBezTo>
                      <a:cubicBezTo>
                        <a:pt x="1" y="2694"/>
                        <a:pt x="1058" y="10646"/>
                        <a:pt x="1254" y="12713"/>
                      </a:cubicBezTo>
                      <a:cubicBezTo>
                        <a:pt x="1361" y="12729"/>
                        <a:pt x="1641" y="12750"/>
                        <a:pt x="1881" y="12750"/>
                      </a:cubicBezTo>
                      <a:cubicBezTo>
                        <a:pt x="2043" y="12750"/>
                        <a:pt x="2186" y="12741"/>
                        <a:pt x="2248" y="12713"/>
                      </a:cubicBezTo>
                      <a:cubicBezTo>
                        <a:pt x="2248" y="9388"/>
                        <a:pt x="2623" y="4941"/>
                        <a:pt x="2465" y="3725"/>
                      </a:cubicBezTo>
                      <a:cubicBezTo>
                        <a:pt x="2453" y="3630"/>
                        <a:pt x="2527" y="3580"/>
                        <a:pt x="2604" y="3580"/>
                      </a:cubicBezTo>
                      <a:cubicBezTo>
                        <a:pt x="2668" y="3580"/>
                        <a:pt x="2734" y="3614"/>
                        <a:pt x="2755" y="3683"/>
                      </a:cubicBezTo>
                      <a:cubicBezTo>
                        <a:pt x="2993" y="4740"/>
                        <a:pt x="4759" y="10910"/>
                        <a:pt x="5351" y="12581"/>
                      </a:cubicBezTo>
                      <a:cubicBezTo>
                        <a:pt x="5456" y="12581"/>
                        <a:pt x="5647" y="12597"/>
                        <a:pt x="5850" y="12597"/>
                      </a:cubicBezTo>
                      <a:cubicBezTo>
                        <a:pt x="5996" y="12597"/>
                        <a:pt x="6148" y="12589"/>
                        <a:pt x="6276" y="12560"/>
                      </a:cubicBezTo>
                      <a:cubicBezTo>
                        <a:pt x="6144" y="10889"/>
                        <a:pt x="4801" y="3022"/>
                        <a:pt x="4558" y="2097"/>
                      </a:cubicBezTo>
                      <a:cubicBezTo>
                        <a:pt x="4363" y="1304"/>
                        <a:pt x="3897" y="622"/>
                        <a:pt x="3548" y="3"/>
                      </a:cubicBezTo>
                      <a:cubicBezTo>
                        <a:pt x="3475" y="1"/>
                        <a:pt x="3403" y="0"/>
                        <a:pt x="33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9"/>
                <p:cNvSpPr/>
                <p:nvPr/>
              </p:nvSpPr>
              <p:spPr>
                <a:xfrm>
                  <a:off x="-542599" y="2115408"/>
                  <a:ext cx="122753" cy="2024705"/>
                </a:xfrm>
                <a:custGeom>
                  <a:rect b="b" l="l" r="r" t="t"/>
                  <a:pathLst>
                    <a:path extrusionOk="0" h="12404" w="752">
                      <a:moveTo>
                        <a:pt x="730" y="0"/>
                      </a:moveTo>
                      <a:cubicBezTo>
                        <a:pt x="730" y="0"/>
                        <a:pt x="0" y="1740"/>
                        <a:pt x="0" y="3923"/>
                      </a:cubicBezTo>
                      <a:cubicBezTo>
                        <a:pt x="0" y="6123"/>
                        <a:pt x="598" y="12404"/>
                        <a:pt x="598" y="12404"/>
                      </a:cubicBezTo>
                      <a:lnTo>
                        <a:pt x="619" y="12382"/>
                      </a:lnTo>
                      <a:cubicBezTo>
                        <a:pt x="619" y="12382"/>
                        <a:pt x="619" y="12293"/>
                        <a:pt x="598" y="12118"/>
                      </a:cubicBezTo>
                      <a:cubicBezTo>
                        <a:pt x="487" y="10881"/>
                        <a:pt x="22" y="5837"/>
                        <a:pt x="22" y="3923"/>
                      </a:cubicBezTo>
                      <a:cubicBezTo>
                        <a:pt x="22" y="2845"/>
                        <a:pt x="223" y="1851"/>
                        <a:pt x="397" y="1148"/>
                      </a:cubicBezTo>
                      <a:cubicBezTo>
                        <a:pt x="487" y="793"/>
                        <a:pt x="577" y="508"/>
                        <a:pt x="640" y="307"/>
                      </a:cubicBezTo>
                      <a:cubicBezTo>
                        <a:pt x="661" y="222"/>
                        <a:pt x="709" y="154"/>
                        <a:pt x="730" y="90"/>
                      </a:cubicBezTo>
                      <a:cubicBezTo>
                        <a:pt x="730" y="43"/>
                        <a:pt x="751" y="22"/>
                        <a:pt x="751" y="22"/>
                      </a:cubicBezTo>
                      <a:lnTo>
                        <a:pt x="7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9"/>
                <p:cNvSpPr/>
                <p:nvPr/>
              </p:nvSpPr>
              <p:spPr>
                <a:xfrm>
                  <a:off x="-139560" y="2133527"/>
                  <a:ext cx="395355" cy="1991896"/>
                </a:xfrm>
                <a:custGeom>
                  <a:rect b="b" l="l" r="r" t="t"/>
                  <a:pathLst>
                    <a:path extrusionOk="0" h="12203" w="2422">
                      <a:moveTo>
                        <a:pt x="0" y="0"/>
                      </a:moveTo>
                      <a:lnTo>
                        <a:pt x="2401" y="12203"/>
                      </a:lnTo>
                      <a:lnTo>
                        <a:pt x="2422" y="12203"/>
                      </a:lnTo>
                      <a:lnTo>
                        <a:pt x="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9"/>
                <p:cNvSpPr/>
                <p:nvPr/>
              </p:nvSpPr>
              <p:spPr>
                <a:xfrm>
                  <a:off x="-517624" y="1514705"/>
                  <a:ext cx="525780" cy="636760"/>
                </a:xfrm>
                <a:custGeom>
                  <a:rect b="b" l="l" r="r" t="t"/>
                  <a:pathLst>
                    <a:path extrusionOk="0" h="3901" w="3221">
                      <a:moveTo>
                        <a:pt x="1677" y="1"/>
                      </a:moveTo>
                      <a:cubicBezTo>
                        <a:pt x="1677" y="1"/>
                        <a:pt x="1253" y="288"/>
                        <a:pt x="986" y="288"/>
                      </a:cubicBezTo>
                      <a:cubicBezTo>
                        <a:pt x="974" y="288"/>
                        <a:pt x="963" y="287"/>
                        <a:pt x="952" y="286"/>
                      </a:cubicBezTo>
                      <a:cubicBezTo>
                        <a:pt x="896" y="286"/>
                        <a:pt x="840" y="309"/>
                        <a:pt x="801" y="309"/>
                      </a:cubicBezTo>
                      <a:cubicBezTo>
                        <a:pt x="763" y="309"/>
                        <a:pt x="741" y="288"/>
                        <a:pt x="752" y="202"/>
                      </a:cubicBezTo>
                      <a:lnTo>
                        <a:pt x="752" y="202"/>
                      </a:lnTo>
                      <a:cubicBezTo>
                        <a:pt x="688" y="244"/>
                        <a:pt x="1" y="1851"/>
                        <a:pt x="27" y="2338"/>
                      </a:cubicBezTo>
                      <a:cubicBezTo>
                        <a:pt x="48" y="2845"/>
                        <a:pt x="292" y="3770"/>
                        <a:pt x="292" y="3770"/>
                      </a:cubicBezTo>
                      <a:cubicBezTo>
                        <a:pt x="292" y="3770"/>
                        <a:pt x="422" y="3901"/>
                        <a:pt x="1092" y="3901"/>
                      </a:cubicBezTo>
                      <a:cubicBezTo>
                        <a:pt x="1450" y="3901"/>
                        <a:pt x="1963" y="3863"/>
                        <a:pt x="2692" y="3749"/>
                      </a:cubicBezTo>
                      <a:cubicBezTo>
                        <a:pt x="3221" y="2623"/>
                        <a:pt x="3110" y="926"/>
                        <a:pt x="2428" y="223"/>
                      </a:cubicBezTo>
                      <a:cubicBezTo>
                        <a:pt x="2428" y="223"/>
                        <a:pt x="1851" y="1"/>
                        <a:pt x="16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9"/>
                <p:cNvSpPr/>
                <p:nvPr/>
              </p:nvSpPr>
              <p:spPr>
                <a:xfrm>
                  <a:off x="-6683" y="1453492"/>
                  <a:ext cx="662081" cy="632190"/>
                </a:xfrm>
                <a:custGeom>
                  <a:rect b="b" l="l" r="r" t="t"/>
                  <a:pathLst>
                    <a:path extrusionOk="0" h="3873" w="4056">
                      <a:moveTo>
                        <a:pt x="4035" y="0"/>
                      </a:moveTo>
                      <a:cubicBezTo>
                        <a:pt x="3770" y="111"/>
                        <a:pt x="2845" y="355"/>
                        <a:pt x="2845" y="355"/>
                      </a:cubicBezTo>
                      <a:cubicBezTo>
                        <a:pt x="2845" y="355"/>
                        <a:pt x="1318" y="2227"/>
                        <a:pt x="1281" y="2227"/>
                      </a:cubicBezTo>
                      <a:cubicBezTo>
                        <a:pt x="1280" y="2227"/>
                        <a:pt x="1280" y="2227"/>
                        <a:pt x="1280" y="2226"/>
                      </a:cubicBezTo>
                      <a:lnTo>
                        <a:pt x="598" y="1719"/>
                      </a:lnTo>
                      <a:lnTo>
                        <a:pt x="1" y="2908"/>
                      </a:lnTo>
                      <a:lnTo>
                        <a:pt x="1322" y="3860"/>
                      </a:lnTo>
                      <a:cubicBezTo>
                        <a:pt x="1340" y="3868"/>
                        <a:pt x="1359" y="3872"/>
                        <a:pt x="1378" y="3872"/>
                      </a:cubicBezTo>
                      <a:cubicBezTo>
                        <a:pt x="1917" y="3872"/>
                        <a:pt x="3109" y="793"/>
                        <a:pt x="3109" y="793"/>
                      </a:cubicBezTo>
                      <a:cubicBezTo>
                        <a:pt x="3109" y="793"/>
                        <a:pt x="3638" y="640"/>
                        <a:pt x="3702" y="577"/>
                      </a:cubicBezTo>
                      <a:lnTo>
                        <a:pt x="4056" y="27"/>
                      </a:lnTo>
                      <a:cubicBezTo>
                        <a:pt x="4056" y="0"/>
                        <a:pt x="4056" y="0"/>
                        <a:pt x="4035" y="0"/>
                      </a:cubicBez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9"/>
                <p:cNvSpPr/>
                <p:nvPr/>
              </p:nvSpPr>
              <p:spPr>
                <a:xfrm>
                  <a:off x="-409722" y="1541149"/>
                  <a:ext cx="608540" cy="469939"/>
                </a:xfrm>
                <a:custGeom>
                  <a:rect b="b" l="l" r="r" t="t"/>
                  <a:pathLst>
                    <a:path extrusionOk="0" h="2879" w="3728">
                      <a:moveTo>
                        <a:pt x="1537" y="0"/>
                      </a:moveTo>
                      <a:cubicBezTo>
                        <a:pt x="1413" y="0"/>
                        <a:pt x="1322" y="18"/>
                        <a:pt x="1322" y="18"/>
                      </a:cubicBezTo>
                      <a:cubicBezTo>
                        <a:pt x="1" y="1271"/>
                        <a:pt x="3088" y="2879"/>
                        <a:pt x="3088" y="2879"/>
                      </a:cubicBezTo>
                      <a:lnTo>
                        <a:pt x="3728" y="1668"/>
                      </a:lnTo>
                      <a:cubicBezTo>
                        <a:pt x="3728" y="1668"/>
                        <a:pt x="2359" y="589"/>
                        <a:pt x="2115" y="235"/>
                      </a:cubicBezTo>
                      <a:cubicBezTo>
                        <a:pt x="1974" y="40"/>
                        <a:pt x="1719" y="0"/>
                        <a:pt x="15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9"/>
                <p:cNvSpPr/>
                <p:nvPr/>
              </p:nvSpPr>
              <p:spPr>
                <a:xfrm>
                  <a:off x="457652" y="1437369"/>
                  <a:ext cx="108062" cy="74270"/>
                </a:xfrm>
                <a:custGeom>
                  <a:rect b="b" l="l" r="r" t="t"/>
                  <a:pathLst>
                    <a:path extrusionOk="0" h="455" w="662">
                      <a:moveTo>
                        <a:pt x="641" y="1"/>
                      </a:moveTo>
                      <a:cubicBezTo>
                        <a:pt x="528" y="1"/>
                        <a:pt x="1" y="455"/>
                        <a:pt x="1" y="455"/>
                      </a:cubicBezTo>
                      <a:lnTo>
                        <a:pt x="508" y="322"/>
                      </a:lnTo>
                      <a:cubicBezTo>
                        <a:pt x="508" y="322"/>
                        <a:pt x="662" y="79"/>
                        <a:pt x="662" y="16"/>
                      </a:cubicBezTo>
                      <a:cubicBezTo>
                        <a:pt x="660" y="6"/>
                        <a:pt x="652" y="1"/>
                        <a:pt x="641" y="1"/>
                      </a:cubicBezTo>
                      <a:close/>
                    </a:path>
                  </a:pathLst>
                </a:custGeom>
                <a:solidFill>
                  <a:srgbClr val="8039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9"/>
                <p:cNvSpPr/>
                <p:nvPr/>
              </p:nvSpPr>
              <p:spPr>
                <a:xfrm>
                  <a:off x="-488241" y="2281091"/>
                  <a:ext cx="277173" cy="50275"/>
                </a:xfrm>
                <a:custGeom>
                  <a:rect b="b" l="l" r="r" t="t"/>
                  <a:pathLst>
                    <a:path extrusionOk="0" h="308" w="1698">
                      <a:moveTo>
                        <a:pt x="1" y="1"/>
                      </a:moveTo>
                      <a:lnTo>
                        <a:pt x="85" y="307"/>
                      </a:lnTo>
                      <a:lnTo>
                        <a:pt x="1698" y="307"/>
                      </a:lnTo>
                      <a:lnTo>
                        <a:pt x="16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9"/>
                <p:cNvSpPr/>
                <p:nvPr/>
              </p:nvSpPr>
              <p:spPr>
                <a:xfrm>
                  <a:off x="-1304603" y="1871209"/>
                  <a:ext cx="830376" cy="460145"/>
                </a:xfrm>
                <a:custGeom>
                  <a:rect b="b" l="l" r="r" t="t"/>
                  <a:pathLst>
                    <a:path extrusionOk="0" h="2819" w="5087">
                      <a:moveTo>
                        <a:pt x="0" y="0"/>
                      </a:moveTo>
                      <a:lnTo>
                        <a:pt x="989" y="2818"/>
                      </a:lnTo>
                      <a:lnTo>
                        <a:pt x="5086" y="2818"/>
                      </a:lnTo>
                      <a:lnTo>
                        <a:pt x="40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9"/>
                <p:cNvSpPr/>
                <p:nvPr/>
              </p:nvSpPr>
              <p:spPr>
                <a:xfrm>
                  <a:off x="-927519" y="2072314"/>
                  <a:ext cx="83087" cy="82921"/>
                </a:xfrm>
                <a:custGeom>
                  <a:rect b="b" l="l" r="r" t="t"/>
                  <a:pathLst>
                    <a:path extrusionOk="0" h="508" w="509">
                      <a:moveTo>
                        <a:pt x="244" y="0"/>
                      </a:moveTo>
                      <a:cubicBezTo>
                        <a:pt x="112" y="0"/>
                        <a:pt x="0" y="111"/>
                        <a:pt x="0" y="264"/>
                      </a:cubicBezTo>
                      <a:cubicBezTo>
                        <a:pt x="0" y="397"/>
                        <a:pt x="112" y="508"/>
                        <a:pt x="244" y="508"/>
                      </a:cubicBezTo>
                      <a:cubicBezTo>
                        <a:pt x="397" y="508"/>
                        <a:pt x="508" y="397"/>
                        <a:pt x="508" y="264"/>
                      </a:cubicBezTo>
                      <a:cubicBezTo>
                        <a:pt x="508" y="111"/>
                        <a:pt x="397" y="0"/>
                        <a:pt x="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9"/>
                <p:cNvSpPr/>
                <p:nvPr/>
              </p:nvSpPr>
              <p:spPr>
                <a:xfrm>
                  <a:off x="-1560073" y="2331204"/>
                  <a:ext cx="1492294" cy="68230"/>
                </a:xfrm>
                <a:custGeom>
                  <a:rect b="b" l="l" r="r" t="t"/>
                  <a:pathLst>
                    <a:path extrusionOk="0" h="418" w="9142">
                      <a:moveTo>
                        <a:pt x="0" y="0"/>
                      </a:moveTo>
                      <a:lnTo>
                        <a:pt x="0" y="418"/>
                      </a:lnTo>
                      <a:lnTo>
                        <a:pt x="9141" y="418"/>
                      </a:lnTo>
                      <a:lnTo>
                        <a:pt x="91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9"/>
                <p:cNvSpPr/>
                <p:nvPr/>
              </p:nvSpPr>
              <p:spPr>
                <a:xfrm>
                  <a:off x="277267" y="576844"/>
                  <a:ext cx="589605" cy="715600"/>
                </a:xfrm>
                <a:custGeom>
                  <a:rect b="b" l="l" r="r" t="t"/>
                  <a:pathLst>
                    <a:path extrusionOk="0" h="4384" w="3612">
                      <a:moveTo>
                        <a:pt x="1809" y="1"/>
                      </a:moveTo>
                      <a:cubicBezTo>
                        <a:pt x="815" y="1"/>
                        <a:pt x="1" y="815"/>
                        <a:pt x="1" y="1804"/>
                      </a:cubicBezTo>
                      <a:cubicBezTo>
                        <a:pt x="1" y="2798"/>
                        <a:pt x="1719" y="4384"/>
                        <a:pt x="1719" y="4384"/>
                      </a:cubicBezTo>
                      <a:cubicBezTo>
                        <a:pt x="1719" y="4384"/>
                        <a:pt x="3612" y="2798"/>
                        <a:pt x="3612" y="1804"/>
                      </a:cubicBezTo>
                      <a:cubicBezTo>
                        <a:pt x="3612" y="815"/>
                        <a:pt x="2797" y="1"/>
                        <a:pt x="1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9"/>
                <p:cNvSpPr/>
                <p:nvPr/>
              </p:nvSpPr>
              <p:spPr>
                <a:xfrm>
                  <a:off x="270335" y="555050"/>
                  <a:ext cx="607724" cy="733719"/>
                </a:xfrm>
                <a:custGeom>
                  <a:rect b="b" l="l" r="r" t="t"/>
                  <a:pathLst>
                    <a:path extrusionOk="0" h="4495" w="3723">
                      <a:moveTo>
                        <a:pt x="1872" y="112"/>
                      </a:moveTo>
                      <a:cubicBezTo>
                        <a:pt x="2359" y="112"/>
                        <a:pt x="2798" y="307"/>
                        <a:pt x="3104" y="614"/>
                      </a:cubicBezTo>
                      <a:cubicBezTo>
                        <a:pt x="3416" y="926"/>
                        <a:pt x="3612" y="1365"/>
                        <a:pt x="3612" y="1851"/>
                      </a:cubicBezTo>
                      <a:cubicBezTo>
                        <a:pt x="3612" y="2094"/>
                        <a:pt x="3501" y="2380"/>
                        <a:pt x="3326" y="2665"/>
                      </a:cubicBezTo>
                      <a:cubicBezTo>
                        <a:pt x="3062" y="3083"/>
                        <a:pt x="2665" y="3501"/>
                        <a:pt x="2338" y="3834"/>
                      </a:cubicBezTo>
                      <a:cubicBezTo>
                        <a:pt x="2179" y="4008"/>
                        <a:pt x="2026" y="4140"/>
                        <a:pt x="1915" y="4230"/>
                      </a:cubicBezTo>
                      <a:cubicBezTo>
                        <a:pt x="1872" y="4272"/>
                        <a:pt x="1830" y="4315"/>
                        <a:pt x="1783" y="4341"/>
                      </a:cubicBezTo>
                      <a:cubicBezTo>
                        <a:pt x="1779" y="4345"/>
                        <a:pt x="1776" y="4348"/>
                        <a:pt x="1772" y="4352"/>
                      </a:cubicBezTo>
                      <a:lnTo>
                        <a:pt x="1772" y="4352"/>
                      </a:lnTo>
                      <a:cubicBezTo>
                        <a:pt x="1668" y="4244"/>
                        <a:pt x="1266" y="3859"/>
                        <a:pt x="884" y="3390"/>
                      </a:cubicBezTo>
                      <a:cubicBezTo>
                        <a:pt x="683" y="3125"/>
                        <a:pt x="487" y="2861"/>
                        <a:pt x="329" y="2597"/>
                      </a:cubicBezTo>
                      <a:cubicBezTo>
                        <a:pt x="196" y="2332"/>
                        <a:pt x="112" y="2068"/>
                        <a:pt x="112" y="1851"/>
                      </a:cubicBezTo>
                      <a:cubicBezTo>
                        <a:pt x="112" y="1365"/>
                        <a:pt x="307" y="926"/>
                        <a:pt x="619" y="614"/>
                      </a:cubicBezTo>
                      <a:cubicBezTo>
                        <a:pt x="947" y="307"/>
                        <a:pt x="1386" y="112"/>
                        <a:pt x="1872" y="112"/>
                      </a:cubicBezTo>
                      <a:close/>
                      <a:moveTo>
                        <a:pt x="1872" y="1"/>
                      </a:moveTo>
                      <a:cubicBezTo>
                        <a:pt x="836" y="1"/>
                        <a:pt x="1" y="836"/>
                        <a:pt x="1" y="1851"/>
                      </a:cubicBezTo>
                      <a:cubicBezTo>
                        <a:pt x="1" y="2115"/>
                        <a:pt x="133" y="2422"/>
                        <a:pt x="286" y="2708"/>
                      </a:cubicBezTo>
                      <a:cubicBezTo>
                        <a:pt x="773" y="3569"/>
                        <a:pt x="1740" y="4447"/>
                        <a:pt x="1740" y="4447"/>
                      </a:cubicBezTo>
                      <a:lnTo>
                        <a:pt x="1783" y="4495"/>
                      </a:lnTo>
                      <a:lnTo>
                        <a:pt x="1809" y="4447"/>
                      </a:lnTo>
                      <a:cubicBezTo>
                        <a:pt x="1809" y="4447"/>
                        <a:pt x="2290" y="4077"/>
                        <a:pt x="2755" y="3548"/>
                      </a:cubicBezTo>
                      <a:cubicBezTo>
                        <a:pt x="2999" y="3284"/>
                        <a:pt x="3236" y="2993"/>
                        <a:pt x="3416" y="2708"/>
                      </a:cubicBezTo>
                      <a:cubicBezTo>
                        <a:pt x="3591" y="2422"/>
                        <a:pt x="3723" y="2115"/>
                        <a:pt x="3723" y="1851"/>
                      </a:cubicBezTo>
                      <a:cubicBezTo>
                        <a:pt x="3723" y="836"/>
                        <a:pt x="2887" y="1"/>
                        <a:pt x="1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9"/>
                <p:cNvSpPr/>
                <p:nvPr/>
              </p:nvSpPr>
              <p:spPr>
                <a:xfrm>
                  <a:off x="453327" y="827815"/>
                  <a:ext cx="237507" cy="359922"/>
                </a:xfrm>
                <a:custGeom>
                  <a:rect b="b" l="l" r="r" t="t"/>
                  <a:pathLst>
                    <a:path extrusionOk="0" h="2205" w="1455">
                      <a:moveTo>
                        <a:pt x="983" y="184"/>
                      </a:moveTo>
                      <a:cubicBezTo>
                        <a:pt x="1005" y="237"/>
                        <a:pt x="1016" y="298"/>
                        <a:pt x="1016" y="355"/>
                      </a:cubicBezTo>
                      <a:cubicBezTo>
                        <a:pt x="1016" y="397"/>
                        <a:pt x="1016" y="444"/>
                        <a:pt x="995" y="466"/>
                      </a:cubicBezTo>
                      <a:cubicBezTo>
                        <a:pt x="995" y="487"/>
                        <a:pt x="995" y="508"/>
                        <a:pt x="973" y="529"/>
                      </a:cubicBezTo>
                      <a:cubicBezTo>
                        <a:pt x="973" y="529"/>
                        <a:pt x="973" y="555"/>
                        <a:pt x="952" y="555"/>
                      </a:cubicBezTo>
                      <a:cubicBezTo>
                        <a:pt x="926" y="508"/>
                        <a:pt x="926" y="444"/>
                        <a:pt x="926" y="397"/>
                      </a:cubicBezTo>
                      <a:cubicBezTo>
                        <a:pt x="926" y="333"/>
                        <a:pt x="926" y="265"/>
                        <a:pt x="973" y="201"/>
                      </a:cubicBezTo>
                      <a:cubicBezTo>
                        <a:pt x="976" y="195"/>
                        <a:pt x="979" y="190"/>
                        <a:pt x="983" y="184"/>
                      </a:cubicBezTo>
                      <a:close/>
                      <a:moveTo>
                        <a:pt x="469" y="263"/>
                      </a:moveTo>
                      <a:cubicBezTo>
                        <a:pt x="515" y="352"/>
                        <a:pt x="541" y="456"/>
                        <a:pt x="556" y="555"/>
                      </a:cubicBezTo>
                      <a:lnTo>
                        <a:pt x="556" y="577"/>
                      </a:lnTo>
                      <a:lnTo>
                        <a:pt x="556" y="598"/>
                      </a:lnTo>
                      <a:cubicBezTo>
                        <a:pt x="556" y="619"/>
                        <a:pt x="529" y="619"/>
                        <a:pt x="529" y="619"/>
                      </a:cubicBezTo>
                      <a:cubicBezTo>
                        <a:pt x="508" y="619"/>
                        <a:pt x="487" y="619"/>
                        <a:pt x="487" y="598"/>
                      </a:cubicBezTo>
                      <a:cubicBezTo>
                        <a:pt x="466" y="577"/>
                        <a:pt x="466" y="555"/>
                        <a:pt x="445" y="508"/>
                      </a:cubicBezTo>
                      <a:lnTo>
                        <a:pt x="445" y="423"/>
                      </a:lnTo>
                      <a:cubicBezTo>
                        <a:pt x="445" y="372"/>
                        <a:pt x="452" y="315"/>
                        <a:pt x="469" y="263"/>
                      </a:cubicBezTo>
                      <a:close/>
                      <a:moveTo>
                        <a:pt x="773" y="0"/>
                      </a:moveTo>
                      <a:cubicBezTo>
                        <a:pt x="662" y="0"/>
                        <a:pt x="577" y="48"/>
                        <a:pt x="508" y="132"/>
                      </a:cubicBezTo>
                      <a:cubicBezTo>
                        <a:pt x="491" y="156"/>
                        <a:pt x="477" y="182"/>
                        <a:pt x="466" y="208"/>
                      </a:cubicBezTo>
                      <a:lnTo>
                        <a:pt x="466" y="208"/>
                      </a:lnTo>
                      <a:cubicBezTo>
                        <a:pt x="428" y="150"/>
                        <a:pt x="377" y="102"/>
                        <a:pt x="313" y="69"/>
                      </a:cubicBezTo>
                      <a:cubicBezTo>
                        <a:pt x="291" y="48"/>
                        <a:pt x="244" y="48"/>
                        <a:pt x="223" y="48"/>
                      </a:cubicBezTo>
                      <a:lnTo>
                        <a:pt x="180" y="48"/>
                      </a:lnTo>
                      <a:cubicBezTo>
                        <a:pt x="91" y="69"/>
                        <a:pt x="27" y="132"/>
                        <a:pt x="27" y="222"/>
                      </a:cubicBezTo>
                      <a:cubicBezTo>
                        <a:pt x="1" y="243"/>
                        <a:pt x="1" y="291"/>
                        <a:pt x="1" y="312"/>
                      </a:cubicBezTo>
                      <a:cubicBezTo>
                        <a:pt x="1" y="376"/>
                        <a:pt x="1" y="423"/>
                        <a:pt x="27" y="466"/>
                      </a:cubicBezTo>
                      <a:cubicBezTo>
                        <a:pt x="112" y="973"/>
                        <a:pt x="223" y="1481"/>
                        <a:pt x="355" y="1983"/>
                      </a:cubicBezTo>
                      <a:lnTo>
                        <a:pt x="376" y="1962"/>
                      </a:lnTo>
                      <a:cubicBezTo>
                        <a:pt x="244" y="1481"/>
                        <a:pt x="133" y="973"/>
                        <a:pt x="48" y="466"/>
                      </a:cubicBezTo>
                      <a:cubicBezTo>
                        <a:pt x="48" y="423"/>
                        <a:pt x="27" y="355"/>
                        <a:pt x="27" y="312"/>
                      </a:cubicBezTo>
                      <a:cubicBezTo>
                        <a:pt x="27" y="291"/>
                        <a:pt x="27" y="265"/>
                        <a:pt x="48" y="222"/>
                      </a:cubicBezTo>
                      <a:cubicBezTo>
                        <a:pt x="48" y="159"/>
                        <a:pt x="112" y="90"/>
                        <a:pt x="180" y="69"/>
                      </a:cubicBezTo>
                      <a:lnTo>
                        <a:pt x="223" y="69"/>
                      </a:lnTo>
                      <a:cubicBezTo>
                        <a:pt x="244" y="69"/>
                        <a:pt x="291" y="69"/>
                        <a:pt x="313" y="90"/>
                      </a:cubicBezTo>
                      <a:cubicBezTo>
                        <a:pt x="373" y="125"/>
                        <a:pt x="419" y="177"/>
                        <a:pt x="455" y="237"/>
                      </a:cubicBezTo>
                      <a:lnTo>
                        <a:pt x="455" y="237"/>
                      </a:lnTo>
                      <a:cubicBezTo>
                        <a:pt x="432" y="301"/>
                        <a:pt x="424" y="366"/>
                        <a:pt x="424" y="423"/>
                      </a:cubicBezTo>
                      <a:lnTo>
                        <a:pt x="424" y="529"/>
                      </a:lnTo>
                      <a:cubicBezTo>
                        <a:pt x="445" y="555"/>
                        <a:pt x="445" y="598"/>
                        <a:pt x="466" y="619"/>
                      </a:cubicBezTo>
                      <a:cubicBezTo>
                        <a:pt x="487" y="640"/>
                        <a:pt x="508" y="640"/>
                        <a:pt x="529" y="640"/>
                      </a:cubicBezTo>
                      <a:cubicBezTo>
                        <a:pt x="556" y="640"/>
                        <a:pt x="577" y="640"/>
                        <a:pt x="577" y="619"/>
                      </a:cubicBezTo>
                      <a:cubicBezTo>
                        <a:pt x="577" y="598"/>
                        <a:pt x="598" y="598"/>
                        <a:pt x="598" y="577"/>
                      </a:cubicBezTo>
                      <a:lnTo>
                        <a:pt x="577" y="555"/>
                      </a:lnTo>
                      <a:cubicBezTo>
                        <a:pt x="565" y="439"/>
                        <a:pt x="536" y="325"/>
                        <a:pt x="481" y="231"/>
                      </a:cubicBezTo>
                      <a:lnTo>
                        <a:pt x="481" y="231"/>
                      </a:lnTo>
                      <a:cubicBezTo>
                        <a:pt x="493" y="204"/>
                        <a:pt x="509" y="179"/>
                        <a:pt x="529" y="159"/>
                      </a:cubicBezTo>
                      <a:cubicBezTo>
                        <a:pt x="598" y="69"/>
                        <a:pt x="688" y="27"/>
                        <a:pt x="773" y="27"/>
                      </a:cubicBezTo>
                      <a:cubicBezTo>
                        <a:pt x="794" y="27"/>
                        <a:pt x="841" y="48"/>
                        <a:pt x="884" y="69"/>
                      </a:cubicBezTo>
                      <a:cubicBezTo>
                        <a:pt x="921" y="87"/>
                        <a:pt x="950" y="120"/>
                        <a:pt x="972" y="161"/>
                      </a:cubicBezTo>
                      <a:lnTo>
                        <a:pt x="972" y="161"/>
                      </a:lnTo>
                      <a:cubicBezTo>
                        <a:pt x="964" y="174"/>
                        <a:pt x="958" y="187"/>
                        <a:pt x="952" y="201"/>
                      </a:cubicBezTo>
                      <a:cubicBezTo>
                        <a:pt x="905" y="243"/>
                        <a:pt x="905" y="333"/>
                        <a:pt x="905" y="397"/>
                      </a:cubicBezTo>
                      <a:cubicBezTo>
                        <a:pt x="905" y="466"/>
                        <a:pt x="905" y="508"/>
                        <a:pt x="926" y="555"/>
                      </a:cubicBezTo>
                      <a:lnTo>
                        <a:pt x="926" y="577"/>
                      </a:lnTo>
                      <a:lnTo>
                        <a:pt x="952" y="577"/>
                      </a:lnTo>
                      <a:cubicBezTo>
                        <a:pt x="973" y="577"/>
                        <a:pt x="995" y="555"/>
                        <a:pt x="995" y="529"/>
                      </a:cubicBezTo>
                      <a:cubicBezTo>
                        <a:pt x="1016" y="508"/>
                        <a:pt x="1016" y="487"/>
                        <a:pt x="1016" y="487"/>
                      </a:cubicBezTo>
                      <a:cubicBezTo>
                        <a:pt x="1037" y="444"/>
                        <a:pt x="1037" y="397"/>
                        <a:pt x="1037" y="355"/>
                      </a:cubicBezTo>
                      <a:cubicBezTo>
                        <a:pt x="1037" y="293"/>
                        <a:pt x="1024" y="226"/>
                        <a:pt x="994" y="167"/>
                      </a:cubicBezTo>
                      <a:lnTo>
                        <a:pt x="994" y="167"/>
                      </a:lnTo>
                      <a:cubicBezTo>
                        <a:pt x="1045" y="95"/>
                        <a:pt x="1139" y="48"/>
                        <a:pt x="1217" y="48"/>
                      </a:cubicBezTo>
                      <a:cubicBezTo>
                        <a:pt x="1238" y="48"/>
                        <a:pt x="1259" y="48"/>
                        <a:pt x="1280" y="69"/>
                      </a:cubicBezTo>
                      <a:cubicBezTo>
                        <a:pt x="1370" y="90"/>
                        <a:pt x="1412" y="159"/>
                        <a:pt x="1433" y="243"/>
                      </a:cubicBezTo>
                      <a:lnTo>
                        <a:pt x="1433" y="355"/>
                      </a:lnTo>
                      <a:lnTo>
                        <a:pt x="1433" y="487"/>
                      </a:lnTo>
                      <a:cubicBezTo>
                        <a:pt x="1371" y="1044"/>
                        <a:pt x="1198" y="1587"/>
                        <a:pt x="1048" y="2105"/>
                      </a:cubicBezTo>
                      <a:lnTo>
                        <a:pt x="1048" y="2105"/>
                      </a:lnTo>
                      <a:cubicBezTo>
                        <a:pt x="1045" y="2102"/>
                        <a:pt x="1041" y="2098"/>
                        <a:pt x="1037" y="2094"/>
                      </a:cubicBezTo>
                      <a:lnTo>
                        <a:pt x="1016" y="2094"/>
                      </a:lnTo>
                      <a:cubicBezTo>
                        <a:pt x="1016" y="2115"/>
                        <a:pt x="1037" y="2142"/>
                        <a:pt x="1037" y="2163"/>
                      </a:cubicBezTo>
                      <a:lnTo>
                        <a:pt x="1037" y="2205"/>
                      </a:lnTo>
                      <a:lnTo>
                        <a:pt x="1058" y="2163"/>
                      </a:lnTo>
                      <a:cubicBezTo>
                        <a:pt x="1238" y="1613"/>
                        <a:pt x="1391" y="1058"/>
                        <a:pt x="1455" y="487"/>
                      </a:cubicBezTo>
                      <a:lnTo>
                        <a:pt x="1455" y="355"/>
                      </a:lnTo>
                      <a:lnTo>
                        <a:pt x="1455" y="243"/>
                      </a:lnTo>
                      <a:cubicBezTo>
                        <a:pt x="1433" y="159"/>
                        <a:pt x="1391" y="69"/>
                        <a:pt x="1301" y="48"/>
                      </a:cubicBezTo>
                      <a:cubicBezTo>
                        <a:pt x="1280" y="27"/>
                        <a:pt x="1238" y="27"/>
                        <a:pt x="1217" y="27"/>
                      </a:cubicBezTo>
                      <a:cubicBezTo>
                        <a:pt x="1126" y="27"/>
                        <a:pt x="1035" y="69"/>
                        <a:pt x="982" y="145"/>
                      </a:cubicBezTo>
                      <a:lnTo>
                        <a:pt x="982" y="145"/>
                      </a:lnTo>
                      <a:cubicBezTo>
                        <a:pt x="958" y="106"/>
                        <a:pt x="926" y="72"/>
                        <a:pt x="884" y="48"/>
                      </a:cubicBezTo>
                      <a:cubicBezTo>
                        <a:pt x="862" y="27"/>
                        <a:pt x="820" y="0"/>
                        <a:pt x="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9"/>
                <p:cNvSpPr/>
                <p:nvPr/>
              </p:nvSpPr>
              <p:spPr>
                <a:xfrm>
                  <a:off x="468018" y="1184156"/>
                  <a:ext cx="165847" cy="93368"/>
                </a:xfrm>
                <a:custGeom>
                  <a:rect b="b" l="l" r="r" t="t"/>
                  <a:pathLst>
                    <a:path extrusionOk="0" h="572" w="1016">
                      <a:moveTo>
                        <a:pt x="1" y="1"/>
                      </a:moveTo>
                      <a:lnTo>
                        <a:pt x="1" y="1"/>
                      </a:lnTo>
                      <a:cubicBezTo>
                        <a:pt x="307" y="329"/>
                        <a:pt x="572" y="572"/>
                        <a:pt x="572" y="572"/>
                      </a:cubicBezTo>
                      <a:cubicBezTo>
                        <a:pt x="572" y="572"/>
                        <a:pt x="751" y="418"/>
                        <a:pt x="1016" y="175"/>
                      </a:cubicBezTo>
                      <a:cubicBezTo>
                        <a:pt x="794" y="175"/>
                        <a:pt x="572" y="154"/>
                        <a:pt x="355" y="112"/>
                      </a:cubicBezTo>
                      <a:cubicBezTo>
                        <a:pt x="223" y="91"/>
                        <a:pt x="112" y="43"/>
                        <a:pt x="1" y="1"/>
                      </a:cubicBezTo>
                      <a:close/>
                    </a:path>
                  </a:pathLst>
                </a:custGeom>
                <a:solidFill>
                  <a:srgbClr val="FFD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9"/>
                <p:cNvSpPr/>
                <p:nvPr/>
              </p:nvSpPr>
              <p:spPr>
                <a:xfrm>
                  <a:off x="406803" y="1144490"/>
                  <a:ext cx="305576" cy="64966"/>
                </a:xfrm>
                <a:custGeom>
                  <a:rect b="b" l="l" r="r" t="t"/>
                  <a:pathLst>
                    <a:path extrusionOk="0" h="398" w="1872">
                      <a:moveTo>
                        <a:pt x="222" y="1"/>
                      </a:moveTo>
                      <a:cubicBezTo>
                        <a:pt x="90" y="1"/>
                        <a:pt x="0" y="90"/>
                        <a:pt x="0" y="202"/>
                      </a:cubicBezTo>
                      <a:cubicBezTo>
                        <a:pt x="0" y="307"/>
                        <a:pt x="90" y="397"/>
                        <a:pt x="222" y="397"/>
                      </a:cubicBezTo>
                      <a:lnTo>
                        <a:pt x="1676" y="397"/>
                      </a:lnTo>
                      <a:cubicBezTo>
                        <a:pt x="1787" y="397"/>
                        <a:pt x="1872" y="307"/>
                        <a:pt x="1872" y="202"/>
                      </a:cubicBezTo>
                      <a:cubicBezTo>
                        <a:pt x="1872" y="90"/>
                        <a:pt x="1787"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9"/>
                <p:cNvSpPr/>
                <p:nvPr/>
              </p:nvSpPr>
              <p:spPr>
                <a:xfrm>
                  <a:off x="422714" y="1202275"/>
                  <a:ext cx="273745" cy="158170"/>
                </a:xfrm>
                <a:custGeom>
                  <a:rect b="b" l="l" r="r" t="t"/>
                  <a:pathLst>
                    <a:path extrusionOk="0" h="969" w="1677">
                      <a:moveTo>
                        <a:pt x="0" y="1"/>
                      </a:moveTo>
                      <a:lnTo>
                        <a:pt x="0" y="133"/>
                      </a:lnTo>
                      <a:cubicBezTo>
                        <a:pt x="0" y="593"/>
                        <a:pt x="376" y="968"/>
                        <a:pt x="841" y="968"/>
                      </a:cubicBezTo>
                      <a:cubicBezTo>
                        <a:pt x="1301" y="968"/>
                        <a:pt x="1676" y="593"/>
                        <a:pt x="1676" y="133"/>
                      </a:cubicBezTo>
                      <a:lnTo>
                        <a:pt x="16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9"/>
                <p:cNvSpPr/>
                <p:nvPr/>
              </p:nvSpPr>
              <p:spPr>
                <a:xfrm>
                  <a:off x="-254318" y="1294176"/>
                  <a:ext cx="39013" cy="26606"/>
                </a:xfrm>
                <a:custGeom>
                  <a:rect b="b" l="l" r="r" t="t"/>
                  <a:pathLst>
                    <a:path extrusionOk="0" h="163" w="239">
                      <a:moveTo>
                        <a:pt x="187" y="0"/>
                      </a:moveTo>
                      <a:cubicBezTo>
                        <a:pt x="150" y="0"/>
                        <a:pt x="119" y="15"/>
                        <a:pt x="85" y="30"/>
                      </a:cubicBezTo>
                      <a:cubicBezTo>
                        <a:pt x="43" y="51"/>
                        <a:pt x="0" y="99"/>
                        <a:pt x="0" y="162"/>
                      </a:cubicBezTo>
                      <a:lnTo>
                        <a:pt x="21" y="162"/>
                      </a:lnTo>
                      <a:cubicBezTo>
                        <a:pt x="43" y="120"/>
                        <a:pt x="64" y="78"/>
                        <a:pt x="106" y="51"/>
                      </a:cubicBezTo>
                      <a:cubicBezTo>
                        <a:pt x="119" y="41"/>
                        <a:pt x="136" y="35"/>
                        <a:pt x="156" y="35"/>
                      </a:cubicBezTo>
                      <a:cubicBezTo>
                        <a:pt x="175" y="35"/>
                        <a:pt x="196" y="41"/>
                        <a:pt x="217" y="51"/>
                      </a:cubicBezTo>
                      <a:lnTo>
                        <a:pt x="238" y="9"/>
                      </a:lnTo>
                      <a:cubicBezTo>
                        <a:pt x="220" y="3"/>
                        <a:pt x="203"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9"/>
                <p:cNvSpPr/>
                <p:nvPr/>
              </p:nvSpPr>
              <p:spPr>
                <a:xfrm>
                  <a:off x="-452818" y="1381833"/>
                  <a:ext cx="90759" cy="29871"/>
                </a:xfrm>
                <a:custGeom>
                  <a:rect b="b" l="l" r="r" t="t"/>
                  <a:pathLst>
                    <a:path extrusionOk="0" h="183" w="556">
                      <a:moveTo>
                        <a:pt x="0" y="1"/>
                      </a:moveTo>
                      <a:lnTo>
                        <a:pt x="0" y="1"/>
                      </a:lnTo>
                      <a:cubicBezTo>
                        <a:pt x="48" y="90"/>
                        <a:pt x="159" y="175"/>
                        <a:pt x="265" y="175"/>
                      </a:cubicBezTo>
                      <a:cubicBezTo>
                        <a:pt x="285" y="180"/>
                        <a:pt x="306" y="182"/>
                        <a:pt x="327" y="182"/>
                      </a:cubicBezTo>
                      <a:cubicBezTo>
                        <a:pt x="416" y="182"/>
                        <a:pt x="500" y="138"/>
                        <a:pt x="555" y="69"/>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6" name="Google Shape;1036;p49"/>
            <p:cNvGrpSpPr/>
            <p:nvPr/>
          </p:nvGrpSpPr>
          <p:grpSpPr>
            <a:xfrm>
              <a:off x="3071765" y="3307025"/>
              <a:ext cx="360758" cy="258297"/>
              <a:chOff x="4992850" y="4345375"/>
              <a:chExt cx="607336" cy="638400"/>
            </a:xfrm>
          </p:grpSpPr>
          <p:sp>
            <p:nvSpPr>
              <p:cNvPr id="1037" name="Google Shape;1037;p49"/>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9"/>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49"/>
            <p:cNvGrpSpPr/>
            <p:nvPr/>
          </p:nvGrpSpPr>
          <p:grpSpPr>
            <a:xfrm>
              <a:off x="1815072" y="917396"/>
              <a:ext cx="234196" cy="188409"/>
              <a:chOff x="5151797" y="479071"/>
              <a:chExt cx="234196" cy="188409"/>
            </a:xfrm>
          </p:grpSpPr>
          <p:sp>
            <p:nvSpPr>
              <p:cNvPr id="1040" name="Google Shape;1040;p49"/>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9"/>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49"/>
            <p:cNvGrpSpPr/>
            <p:nvPr/>
          </p:nvGrpSpPr>
          <p:grpSpPr>
            <a:xfrm>
              <a:off x="3616829" y="1825222"/>
              <a:ext cx="234788" cy="188409"/>
              <a:chOff x="6428979" y="917397"/>
              <a:chExt cx="234788" cy="188409"/>
            </a:xfrm>
          </p:grpSpPr>
          <p:sp>
            <p:nvSpPr>
              <p:cNvPr id="1043" name="Google Shape;1043;p49"/>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9"/>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49"/>
            <p:cNvGrpSpPr/>
            <p:nvPr/>
          </p:nvGrpSpPr>
          <p:grpSpPr>
            <a:xfrm>
              <a:off x="410179" y="2612664"/>
              <a:ext cx="1097920" cy="199693"/>
              <a:chOff x="3539162" y="2822395"/>
              <a:chExt cx="360695" cy="65604"/>
            </a:xfrm>
          </p:grpSpPr>
          <p:sp>
            <p:nvSpPr>
              <p:cNvPr id="1046" name="Google Shape;1046;p49"/>
              <p:cNvSpPr/>
              <p:nvPr/>
            </p:nvSpPr>
            <p:spPr>
              <a:xfrm>
                <a:off x="3610541" y="2831002"/>
                <a:ext cx="23504" cy="36708"/>
              </a:xfrm>
              <a:custGeom>
                <a:rect b="b" l="l" r="r" t="t"/>
                <a:pathLst>
                  <a:path extrusionOk="0" h="1062" w="68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9"/>
              <p:cNvSpPr/>
              <p:nvPr/>
            </p:nvSpPr>
            <p:spPr>
              <a:xfrm>
                <a:off x="3626925" y="2831002"/>
                <a:ext cx="23504" cy="36708"/>
              </a:xfrm>
              <a:custGeom>
                <a:rect b="b" l="l" r="r" t="t"/>
                <a:pathLst>
                  <a:path extrusionOk="0" h="1062" w="68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9"/>
              <p:cNvSpPr/>
              <p:nvPr/>
            </p:nvSpPr>
            <p:spPr>
              <a:xfrm>
                <a:off x="3659452" y="2830000"/>
                <a:ext cx="23504" cy="35740"/>
              </a:xfrm>
              <a:custGeom>
                <a:rect b="b" l="l" r="r" t="t"/>
                <a:pathLst>
                  <a:path extrusionOk="0" h="1034" w="680">
                    <a:moveTo>
                      <a:pt x="326" y="86"/>
                    </a:moveTo>
                    <a:cubicBezTo>
                      <a:pt x="475" y="86"/>
                      <a:pt x="588" y="291"/>
                      <a:pt x="588" y="531"/>
                    </a:cubicBezTo>
                    <a:cubicBezTo>
                      <a:pt x="588" y="765"/>
                      <a:pt x="475" y="942"/>
                      <a:pt x="326" y="942"/>
                    </a:cubicBezTo>
                    <a:cubicBezTo>
                      <a:pt x="206" y="942"/>
                      <a:pt x="93" y="765"/>
                      <a:pt x="93" y="531"/>
                    </a:cubicBezTo>
                    <a:cubicBezTo>
                      <a:pt x="93" y="291"/>
                      <a:pt x="206" y="86"/>
                      <a:pt x="326" y="86"/>
                    </a:cubicBezTo>
                    <a:close/>
                    <a:moveTo>
                      <a:pt x="326" y="1"/>
                    </a:moveTo>
                    <a:cubicBezTo>
                      <a:pt x="149" y="1"/>
                      <a:pt x="1" y="234"/>
                      <a:pt x="1" y="531"/>
                    </a:cubicBezTo>
                    <a:cubicBezTo>
                      <a:pt x="1" y="822"/>
                      <a:pt x="149" y="1034"/>
                      <a:pt x="326" y="1034"/>
                    </a:cubicBezTo>
                    <a:cubicBezTo>
                      <a:pt x="531" y="1034"/>
                      <a:pt x="680" y="822"/>
                      <a:pt x="680" y="531"/>
                    </a:cubicBezTo>
                    <a:cubicBezTo>
                      <a:pt x="680" y="234"/>
                      <a:pt x="531" y="1"/>
                      <a:pt x="3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9"/>
              <p:cNvSpPr/>
              <p:nvPr/>
            </p:nvSpPr>
            <p:spPr>
              <a:xfrm>
                <a:off x="3704215" y="2833940"/>
                <a:ext cx="3215" cy="32802"/>
              </a:xfrm>
              <a:custGeom>
                <a:rect b="b" l="l" r="r" t="t"/>
                <a:pathLst>
                  <a:path extrusionOk="0" h="949" w="93">
                    <a:moveTo>
                      <a:pt x="0" y="0"/>
                    </a:moveTo>
                    <a:lnTo>
                      <a:pt x="0" y="948"/>
                    </a:lnTo>
                    <a:lnTo>
                      <a:pt x="92" y="948"/>
                    </a:lnTo>
                    <a:lnTo>
                      <a:pt x="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9"/>
              <p:cNvSpPr/>
              <p:nvPr/>
            </p:nvSpPr>
            <p:spPr>
              <a:xfrm>
                <a:off x="3719596" y="2835150"/>
                <a:ext cx="22536" cy="33528"/>
              </a:xfrm>
              <a:custGeom>
                <a:rect b="b" l="l" r="r" t="t"/>
                <a:pathLst>
                  <a:path extrusionOk="0" h="970" w="652">
                    <a:moveTo>
                      <a:pt x="560" y="85"/>
                    </a:moveTo>
                    <a:lnTo>
                      <a:pt x="560" y="885"/>
                    </a:lnTo>
                    <a:lnTo>
                      <a:pt x="86" y="885"/>
                    </a:lnTo>
                    <a:lnTo>
                      <a:pt x="86" y="85"/>
                    </a:lnTo>
                    <a:close/>
                    <a:moveTo>
                      <a:pt x="1" y="0"/>
                    </a:moveTo>
                    <a:lnTo>
                      <a:pt x="1" y="970"/>
                    </a:lnTo>
                    <a:lnTo>
                      <a:pt x="652" y="970"/>
                    </a:lnTo>
                    <a:lnTo>
                      <a:pt x="6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9"/>
              <p:cNvSpPr/>
              <p:nvPr/>
            </p:nvSpPr>
            <p:spPr>
              <a:xfrm>
                <a:off x="3753125" y="2835150"/>
                <a:ext cx="30590" cy="33528"/>
              </a:xfrm>
              <a:custGeom>
                <a:rect b="b" l="l" r="r" t="t"/>
                <a:pathLst>
                  <a:path extrusionOk="0" h="970" w="885">
                    <a:moveTo>
                      <a:pt x="800" y="85"/>
                    </a:moveTo>
                    <a:lnTo>
                      <a:pt x="800" y="885"/>
                    </a:lnTo>
                    <a:lnTo>
                      <a:pt x="92" y="885"/>
                    </a:lnTo>
                    <a:lnTo>
                      <a:pt x="92" y="85"/>
                    </a:lnTo>
                    <a:close/>
                    <a:moveTo>
                      <a:pt x="0" y="0"/>
                    </a:moveTo>
                    <a:lnTo>
                      <a:pt x="0" y="970"/>
                    </a:lnTo>
                    <a:lnTo>
                      <a:pt x="884" y="970"/>
                    </a:lnTo>
                    <a:lnTo>
                      <a:pt x="8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9"/>
              <p:cNvSpPr/>
              <p:nvPr/>
            </p:nvSpPr>
            <p:spPr>
              <a:xfrm>
                <a:off x="3793948" y="2835150"/>
                <a:ext cx="34772" cy="33528"/>
              </a:xfrm>
              <a:custGeom>
                <a:rect b="b" l="l" r="r" t="t"/>
                <a:pathLst>
                  <a:path extrusionOk="0" h="970" w="1006">
                    <a:moveTo>
                      <a:pt x="913" y="85"/>
                    </a:moveTo>
                    <a:lnTo>
                      <a:pt x="913" y="885"/>
                    </a:lnTo>
                    <a:lnTo>
                      <a:pt x="93" y="885"/>
                    </a:lnTo>
                    <a:lnTo>
                      <a:pt x="93" y="85"/>
                    </a:lnTo>
                    <a:close/>
                    <a:moveTo>
                      <a:pt x="1" y="0"/>
                    </a:moveTo>
                    <a:lnTo>
                      <a:pt x="1" y="970"/>
                    </a:lnTo>
                    <a:lnTo>
                      <a:pt x="1005" y="970"/>
                    </a:lnTo>
                    <a:lnTo>
                      <a:pt x="10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9"/>
              <p:cNvSpPr/>
              <p:nvPr/>
            </p:nvSpPr>
            <p:spPr>
              <a:xfrm>
                <a:off x="3839921" y="2822395"/>
                <a:ext cx="21292" cy="61699"/>
              </a:xfrm>
              <a:custGeom>
                <a:rect b="b" l="l" r="r" t="t"/>
                <a:pathLst>
                  <a:path extrusionOk="0" h="1785" w="616">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9"/>
              <p:cNvSpPr/>
              <p:nvPr/>
            </p:nvSpPr>
            <p:spPr>
              <a:xfrm>
                <a:off x="3873415" y="2824884"/>
                <a:ext cx="10300" cy="55062"/>
              </a:xfrm>
              <a:custGeom>
                <a:rect b="b" l="l" r="r" t="t"/>
                <a:pathLst>
                  <a:path extrusionOk="0" h="1593" w="298">
                    <a:moveTo>
                      <a:pt x="93" y="0"/>
                    </a:moveTo>
                    <a:lnTo>
                      <a:pt x="1" y="29"/>
                    </a:lnTo>
                    <a:cubicBezTo>
                      <a:pt x="206" y="531"/>
                      <a:pt x="206" y="1090"/>
                      <a:pt x="1" y="1564"/>
                    </a:cubicBezTo>
                    <a:lnTo>
                      <a:pt x="93" y="1592"/>
                    </a:lnTo>
                    <a:cubicBezTo>
                      <a:pt x="298" y="1090"/>
                      <a:pt x="298" y="503"/>
                      <a:pt x="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9"/>
              <p:cNvSpPr/>
              <p:nvPr/>
            </p:nvSpPr>
            <p:spPr>
              <a:xfrm>
                <a:off x="3886619" y="2823916"/>
                <a:ext cx="13238" cy="64084"/>
              </a:xfrm>
              <a:custGeom>
                <a:rect b="b" l="l" r="r" t="t"/>
                <a:pathLst>
                  <a:path extrusionOk="0" h="1854" w="383">
                    <a:moveTo>
                      <a:pt x="121" y="0"/>
                    </a:moveTo>
                    <a:lnTo>
                      <a:pt x="29" y="28"/>
                    </a:lnTo>
                    <a:cubicBezTo>
                      <a:pt x="298" y="587"/>
                      <a:pt x="270" y="1266"/>
                      <a:pt x="1" y="1825"/>
                    </a:cubicBezTo>
                    <a:lnTo>
                      <a:pt x="64" y="1854"/>
                    </a:lnTo>
                    <a:cubicBezTo>
                      <a:pt x="383" y="1295"/>
                      <a:pt x="383" y="587"/>
                      <a:pt x="1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9"/>
              <p:cNvSpPr/>
              <p:nvPr/>
            </p:nvSpPr>
            <p:spPr>
              <a:xfrm>
                <a:off x="3578014" y="2822395"/>
                <a:ext cx="21327" cy="61699"/>
              </a:xfrm>
              <a:custGeom>
                <a:rect b="b" l="l" r="r" t="t"/>
                <a:pathLst>
                  <a:path extrusionOk="0" h="1785" w="617">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9"/>
              <p:cNvSpPr/>
              <p:nvPr/>
            </p:nvSpPr>
            <p:spPr>
              <a:xfrm>
                <a:off x="3555547" y="2824884"/>
                <a:ext cx="10300" cy="55062"/>
              </a:xfrm>
              <a:custGeom>
                <a:rect b="b" l="l" r="r" t="t"/>
                <a:pathLst>
                  <a:path extrusionOk="0" h="1593" w="298">
                    <a:moveTo>
                      <a:pt x="205" y="0"/>
                    </a:moveTo>
                    <a:cubicBezTo>
                      <a:pt x="0" y="503"/>
                      <a:pt x="0" y="1090"/>
                      <a:pt x="205" y="1592"/>
                    </a:cubicBezTo>
                    <a:lnTo>
                      <a:pt x="297" y="1564"/>
                    </a:lnTo>
                    <a:cubicBezTo>
                      <a:pt x="92" y="1090"/>
                      <a:pt x="92" y="531"/>
                      <a:pt x="297" y="29"/>
                    </a:cubicBezTo>
                    <a:lnTo>
                      <a:pt x="2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9"/>
              <p:cNvSpPr/>
              <p:nvPr/>
            </p:nvSpPr>
            <p:spPr>
              <a:xfrm>
                <a:off x="3539162" y="2823916"/>
                <a:ext cx="13480" cy="64084"/>
              </a:xfrm>
              <a:custGeom>
                <a:rect b="b" l="l" r="r" t="t"/>
                <a:pathLst>
                  <a:path extrusionOk="0" h="1854" w="39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49"/>
            <p:cNvGrpSpPr/>
            <p:nvPr/>
          </p:nvGrpSpPr>
          <p:grpSpPr>
            <a:xfrm>
              <a:off x="2477344" y="1232101"/>
              <a:ext cx="1051808" cy="229363"/>
              <a:chOff x="4002795" y="1877329"/>
              <a:chExt cx="345546" cy="75352"/>
            </a:xfrm>
          </p:grpSpPr>
          <p:sp>
            <p:nvSpPr>
              <p:cNvPr id="1060" name="Google Shape;1060;p49"/>
              <p:cNvSpPr/>
              <p:nvPr/>
            </p:nvSpPr>
            <p:spPr>
              <a:xfrm>
                <a:off x="4002795" y="1877329"/>
                <a:ext cx="345546" cy="75352"/>
              </a:xfrm>
              <a:custGeom>
                <a:rect b="b" l="l" r="r" t="t"/>
                <a:pathLst>
                  <a:path extrusionOk="0" h="2180" w="9997">
                    <a:moveTo>
                      <a:pt x="0" y="0"/>
                    </a:moveTo>
                    <a:lnTo>
                      <a:pt x="0" y="2179"/>
                    </a:lnTo>
                    <a:lnTo>
                      <a:pt x="9996" y="2179"/>
                    </a:lnTo>
                    <a:lnTo>
                      <a:pt x="9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9"/>
              <p:cNvSpPr/>
              <p:nvPr/>
            </p:nvSpPr>
            <p:spPr>
              <a:xfrm>
                <a:off x="4270785" y="1897619"/>
                <a:ext cx="21569" cy="34738"/>
              </a:xfrm>
              <a:custGeom>
                <a:rect b="b" l="l" r="r" t="t"/>
                <a:pathLst>
                  <a:path extrusionOk="0" h="1005" w="624">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9"/>
              <p:cNvSpPr/>
              <p:nvPr/>
            </p:nvSpPr>
            <p:spPr>
              <a:xfrm>
                <a:off x="4254401" y="1897619"/>
                <a:ext cx="22536" cy="34738"/>
              </a:xfrm>
              <a:custGeom>
                <a:rect b="b" l="l" r="r" t="t"/>
                <a:pathLst>
                  <a:path extrusionOk="0" h="1005" w="652">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9"/>
              <p:cNvSpPr/>
              <p:nvPr/>
            </p:nvSpPr>
            <p:spPr>
              <a:xfrm>
                <a:off x="4055854" y="1885970"/>
                <a:ext cx="19356" cy="57654"/>
              </a:xfrm>
              <a:custGeom>
                <a:rect b="b" l="l" r="r" t="t"/>
                <a:pathLst>
                  <a:path extrusionOk="0" h="1668" w="56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9"/>
              <p:cNvSpPr/>
              <p:nvPr/>
            </p:nvSpPr>
            <p:spPr>
              <a:xfrm>
                <a:off x="4034319" y="1888563"/>
                <a:ext cx="9333" cy="51882"/>
              </a:xfrm>
              <a:custGeom>
                <a:rect b="b" l="l" r="r" t="t"/>
                <a:pathLst>
                  <a:path extrusionOk="0" h="1501" w="27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9"/>
              <p:cNvSpPr/>
              <p:nvPr/>
            </p:nvSpPr>
            <p:spPr>
              <a:xfrm>
                <a:off x="4303311" y="1885970"/>
                <a:ext cx="19598" cy="57654"/>
              </a:xfrm>
              <a:custGeom>
                <a:rect b="b" l="l" r="r" t="t"/>
                <a:pathLst>
                  <a:path extrusionOk="0" h="1668" w="567">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9"/>
              <p:cNvSpPr/>
              <p:nvPr/>
            </p:nvSpPr>
            <p:spPr>
              <a:xfrm>
                <a:off x="4167847" y="1898587"/>
                <a:ext cx="21534" cy="31834"/>
              </a:xfrm>
              <a:custGeom>
                <a:rect b="b" l="l" r="r" t="t"/>
                <a:pathLst>
                  <a:path extrusionOk="0" h="921" w="623">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9"/>
              <p:cNvSpPr/>
              <p:nvPr/>
            </p:nvSpPr>
            <p:spPr>
              <a:xfrm>
                <a:off x="4128235" y="1898587"/>
                <a:ext cx="29622" cy="31834"/>
              </a:xfrm>
              <a:custGeom>
                <a:rect b="b" l="l" r="r" t="t"/>
                <a:pathLst>
                  <a:path extrusionOk="0" h="921" w="857">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9"/>
              <p:cNvSpPr/>
              <p:nvPr/>
            </p:nvSpPr>
            <p:spPr>
              <a:xfrm>
                <a:off x="4086410" y="1898587"/>
                <a:ext cx="32560" cy="31834"/>
              </a:xfrm>
              <a:custGeom>
                <a:rect b="b" l="l" r="r" t="t"/>
                <a:pathLst>
                  <a:path extrusionOk="0" h="921" w="942">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9"/>
              <p:cNvSpPr/>
              <p:nvPr/>
            </p:nvSpPr>
            <p:spPr>
              <a:xfrm>
                <a:off x="4223844" y="1897619"/>
                <a:ext cx="22536" cy="34738"/>
              </a:xfrm>
              <a:custGeom>
                <a:rect b="b" l="l" r="r" t="t"/>
                <a:pathLst>
                  <a:path extrusionOk="0" h="1005" w="652">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9"/>
              <p:cNvSpPr/>
              <p:nvPr/>
            </p:nvSpPr>
            <p:spPr>
              <a:xfrm>
                <a:off x="4200616" y="1899831"/>
                <a:ext cx="2973" cy="30590"/>
              </a:xfrm>
              <a:custGeom>
                <a:rect b="b" l="l" r="r" t="t"/>
                <a:pathLst>
                  <a:path extrusionOk="0" h="885" w="86">
                    <a:moveTo>
                      <a:pt x="0" y="0"/>
                    </a:moveTo>
                    <a:lnTo>
                      <a:pt x="0" y="884"/>
                    </a:lnTo>
                    <a:lnTo>
                      <a:pt x="85" y="884"/>
                    </a:lnTo>
                    <a:lnTo>
                      <a:pt x="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49"/>
            <p:cNvGrpSpPr/>
            <p:nvPr/>
          </p:nvGrpSpPr>
          <p:grpSpPr>
            <a:xfrm>
              <a:off x="589980" y="3118760"/>
              <a:ext cx="957285" cy="300300"/>
              <a:chOff x="3583454" y="2026924"/>
              <a:chExt cx="430899" cy="135173"/>
            </a:xfrm>
          </p:grpSpPr>
          <p:sp>
            <p:nvSpPr>
              <p:cNvPr id="1072" name="Google Shape;1072;p49"/>
              <p:cNvSpPr/>
              <p:nvPr/>
            </p:nvSpPr>
            <p:spPr>
              <a:xfrm>
                <a:off x="3754867" y="2128093"/>
                <a:ext cx="32109" cy="30891"/>
              </a:xfrm>
              <a:custGeom>
                <a:rect b="b" l="l" r="r" t="t"/>
                <a:pathLst>
                  <a:path extrusionOk="0" h="913" w="949">
                    <a:moveTo>
                      <a:pt x="0" y="0"/>
                    </a:moveTo>
                    <a:lnTo>
                      <a:pt x="0" y="913"/>
                    </a:lnTo>
                    <a:lnTo>
                      <a:pt x="948" y="913"/>
                    </a:lnTo>
                    <a:lnTo>
                      <a:pt x="9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p:cNvSpPr/>
              <p:nvPr/>
            </p:nvSpPr>
            <p:spPr>
              <a:xfrm>
                <a:off x="3801763" y="2125217"/>
                <a:ext cx="58941" cy="33767"/>
              </a:xfrm>
              <a:custGeom>
                <a:rect b="b" l="l" r="r" t="t"/>
                <a:pathLst>
                  <a:path extrusionOk="0" h="998" w="1742">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9"/>
              <p:cNvSpPr/>
              <p:nvPr/>
            </p:nvSpPr>
            <p:spPr>
              <a:xfrm>
                <a:off x="3871668" y="2125217"/>
                <a:ext cx="34985" cy="35933"/>
              </a:xfrm>
              <a:custGeom>
                <a:rect b="b" l="l" r="r" t="t"/>
                <a:pathLst>
                  <a:path extrusionOk="0" h="1062" w="1034">
                    <a:moveTo>
                      <a:pt x="941" y="0"/>
                    </a:moveTo>
                    <a:lnTo>
                      <a:pt x="0" y="969"/>
                    </a:lnTo>
                    <a:lnTo>
                      <a:pt x="85" y="1061"/>
                    </a:lnTo>
                    <a:lnTo>
                      <a:pt x="1033" y="85"/>
                    </a:lnTo>
                    <a:lnTo>
                      <a:pt x="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9"/>
              <p:cNvSpPr/>
              <p:nvPr/>
            </p:nvSpPr>
            <p:spPr>
              <a:xfrm>
                <a:off x="3889635" y="2125217"/>
                <a:ext cx="35933" cy="35933"/>
              </a:xfrm>
              <a:custGeom>
                <a:rect b="b" l="l" r="r" t="t"/>
                <a:pathLst>
                  <a:path extrusionOk="0" h="1062" w="1062">
                    <a:moveTo>
                      <a:pt x="941" y="0"/>
                    </a:moveTo>
                    <a:lnTo>
                      <a:pt x="0" y="969"/>
                    </a:lnTo>
                    <a:lnTo>
                      <a:pt x="120" y="1061"/>
                    </a:lnTo>
                    <a:lnTo>
                      <a:pt x="1061" y="85"/>
                    </a:lnTo>
                    <a:lnTo>
                      <a:pt x="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9"/>
              <p:cNvSpPr/>
              <p:nvPr/>
            </p:nvSpPr>
            <p:spPr>
              <a:xfrm>
                <a:off x="3937479" y="2123052"/>
                <a:ext cx="10117" cy="34985"/>
              </a:xfrm>
              <a:custGeom>
                <a:rect b="b" l="l" r="r" t="t"/>
                <a:pathLst>
                  <a:path extrusionOk="0" h="1034" w="299">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9"/>
              <p:cNvSpPr/>
              <p:nvPr/>
            </p:nvSpPr>
            <p:spPr>
              <a:xfrm>
                <a:off x="3959506" y="2123052"/>
                <a:ext cx="24936" cy="39046"/>
              </a:xfrm>
              <a:custGeom>
                <a:rect b="b" l="l" r="r" t="t"/>
                <a:pathLst>
                  <a:path extrusionOk="0" h="1154" w="737">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9"/>
              <p:cNvSpPr/>
              <p:nvPr/>
            </p:nvSpPr>
            <p:spPr>
              <a:xfrm>
                <a:off x="3989451" y="2123052"/>
                <a:ext cx="24903" cy="39046"/>
              </a:xfrm>
              <a:custGeom>
                <a:rect b="b" l="l" r="r" t="t"/>
                <a:pathLst>
                  <a:path extrusionOk="0" h="1154" w="736">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9"/>
              <p:cNvSpPr/>
              <p:nvPr/>
            </p:nvSpPr>
            <p:spPr>
              <a:xfrm>
                <a:off x="3656235" y="2034537"/>
                <a:ext cx="24936" cy="40670"/>
              </a:xfrm>
              <a:custGeom>
                <a:rect b="b" l="l" r="r" t="t"/>
                <a:pathLst>
                  <a:path extrusionOk="0" h="1202" w="737">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9"/>
              <p:cNvSpPr/>
              <p:nvPr/>
            </p:nvSpPr>
            <p:spPr>
              <a:xfrm>
                <a:off x="3673221" y="2034537"/>
                <a:ext cx="24936" cy="40670"/>
              </a:xfrm>
              <a:custGeom>
                <a:rect b="b" l="l" r="r" t="t"/>
                <a:pathLst>
                  <a:path extrusionOk="0" h="1202" w="737">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9"/>
              <p:cNvSpPr/>
              <p:nvPr/>
            </p:nvSpPr>
            <p:spPr>
              <a:xfrm>
                <a:off x="3706989" y="2034233"/>
                <a:ext cx="26121" cy="38098"/>
              </a:xfrm>
              <a:custGeom>
                <a:rect b="b" l="l" r="r" t="t"/>
                <a:pathLst>
                  <a:path extrusionOk="0" h="1126" w="772">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9"/>
              <p:cNvSpPr/>
              <p:nvPr/>
            </p:nvSpPr>
            <p:spPr>
              <a:xfrm>
                <a:off x="3753885" y="2037346"/>
                <a:ext cx="4128" cy="37861"/>
              </a:xfrm>
              <a:custGeom>
                <a:rect b="b" l="l" r="r" t="t"/>
                <a:pathLst>
                  <a:path extrusionOk="0" h="1119" w="122">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9"/>
              <p:cNvSpPr/>
              <p:nvPr/>
            </p:nvSpPr>
            <p:spPr>
              <a:xfrm>
                <a:off x="3771852" y="2041440"/>
                <a:ext cx="20132" cy="31873"/>
              </a:xfrm>
              <a:custGeom>
                <a:rect b="b" l="l" r="r" t="t"/>
                <a:pathLst>
                  <a:path extrusionOk="0" h="942" w="595">
                    <a:moveTo>
                      <a:pt x="0" y="0"/>
                    </a:moveTo>
                    <a:lnTo>
                      <a:pt x="0" y="941"/>
                    </a:lnTo>
                    <a:lnTo>
                      <a:pt x="595" y="941"/>
                    </a:lnTo>
                    <a:lnTo>
                      <a:pt x="5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9"/>
              <p:cNvSpPr/>
              <p:nvPr/>
            </p:nvSpPr>
            <p:spPr>
              <a:xfrm>
                <a:off x="3803929" y="2039274"/>
                <a:ext cx="32820" cy="35933"/>
              </a:xfrm>
              <a:custGeom>
                <a:rect b="b" l="l" r="r" t="t"/>
                <a:pathLst>
                  <a:path extrusionOk="0" h="1062" w="97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9"/>
              <p:cNvSpPr/>
              <p:nvPr/>
            </p:nvSpPr>
            <p:spPr>
              <a:xfrm>
                <a:off x="3847746" y="2041440"/>
                <a:ext cx="32820" cy="31873"/>
              </a:xfrm>
              <a:custGeom>
                <a:rect b="b" l="l" r="r" t="t"/>
                <a:pathLst>
                  <a:path extrusionOk="0" h="942" w="970">
                    <a:moveTo>
                      <a:pt x="0" y="0"/>
                    </a:moveTo>
                    <a:lnTo>
                      <a:pt x="0" y="941"/>
                    </a:lnTo>
                    <a:lnTo>
                      <a:pt x="969" y="941"/>
                    </a:lnTo>
                    <a:lnTo>
                      <a:pt x="9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9"/>
              <p:cNvSpPr/>
              <p:nvPr/>
            </p:nvSpPr>
            <p:spPr>
              <a:xfrm>
                <a:off x="3892477" y="2026924"/>
                <a:ext cx="25173" cy="64320"/>
              </a:xfrm>
              <a:custGeom>
                <a:rect b="b" l="l" r="r" t="t"/>
                <a:pathLst>
                  <a:path extrusionOk="0" h="1901" w="744">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9"/>
              <p:cNvSpPr/>
              <p:nvPr/>
            </p:nvSpPr>
            <p:spPr>
              <a:xfrm>
                <a:off x="3928411" y="2028278"/>
                <a:ext cx="11030" cy="59854"/>
              </a:xfrm>
              <a:custGeom>
                <a:rect b="b" l="l" r="r" t="t"/>
                <a:pathLst>
                  <a:path extrusionOk="0" h="1769" w="326">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9"/>
              <p:cNvSpPr/>
              <p:nvPr/>
            </p:nvSpPr>
            <p:spPr>
              <a:xfrm>
                <a:off x="3941573" y="2027296"/>
                <a:ext cx="14854" cy="68990"/>
              </a:xfrm>
              <a:custGeom>
                <a:rect b="b" l="l" r="r" t="t"/>
                <a:pathLst>
                  <a:path extrusionOk="0" h="2039" w="439">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9"/>
              <p:cNvSpPr/>
              <p:nvPr/>
            </p:nvSpPr>
            <p:spPr>
              <a:xfrm>
                <a:off x="3622264" y="2026924"/>
                <a:ext cx="24903" cy="64320"/>
              </a:xfrm>
              <a:custGeom>
                <a:rect b="b" l="l" r="r" t="t"/>
                <a:pathLst>
                  <a:path extrusionOk="0" h="1901" w="736">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3600474" y="2028278"/>
                <a:ext cx="11978" cy="59854"/>
              </a:xfrm>
              <a:custGeom>
                <a:rect b="b" l="l" r="r" t="t"/>
                <a:pathLst>
                  <a:path extrusionOk="0" h="1769" w="354">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9"/>
              <p:cNvSpPr/>
              <p:nvPr/>
            </p:nvSpPr>
            <p:spPr>
              <a:xfrm>
                <a:off x="3583454" y="2027296"/>
                <a:ext cx="14887" cy="68990"/>
              </a:xfrm>
              <a:custGeom>
                <a:rect b="b" l="l" r="r" t="t"/>
                <a:pathLst>
                  <a:path extrusionOk="0" h="2039" w="44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49"/>
            <p:cNvGrpSpPr/>
            <p:nvPr/>
          </p:nvGrpSpPr>
          <p:grpSpPr>
            <a:xfrm>
              <a:off x="490876" y="1760660"/>
              <a:ext cx="598344" cy="498891"/>
              <a:chOff x="2715768" y="1997386"/>
              <a:chExt cx="269330" cy="224564"/>
            </a:xfrm>
          </p:grpSpPr>
          <p:sp>
            <p:nvSpPr>
              <p:cNvPr id="1093" name="Google Shape;1093;p49"/>
              <p:cNvSpPr/>
              <p:nvPr/>
            </p:nvSpPr>
            <p:spPr>
              <a:xfrm>
                <a:off x="2868233" y="1997386"/>
                <a:ext cx="116866" cy="116832"/>
              </a:xfrm>
              <a:custGeom>
                <a:rect b="b" l="l" r="r" t="t"/>
                <a:pathLst>
                  <a:path extrusionOk="0" h="3453" w="3454">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9"/>
              <p:cNvSpPr/>
              <p:nvPr/>
            </p:nvSpPr>
            <p:spPr>
              <a:xfrm>
                <a:off x="2888365" y="2020360"/>
                <a:ext cx="77821" cy="70884"/>
              </a:xfrm>
              <a:custGeom>
                <a:rect b="b" l="l" r="r" t="t"/>
                <a:pathLst>
                  <a:path extrusionOk="0" h="2095" w="230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9"/>
              <p:cNvSpPr/>
              <p:nvPr/>
            </p:nvSpPr>
            <p:spPr>
              <a:xfrm>
                <a:off x="2715768" y="2042387"/>
                <a:ext cx="179562" cy="179562"/>
              </a:xfrm>
              <a:custGeom>
                <a:rect b="b" l="l" r="r" t="t"/>
                <a:pathLst>
                  <a:path extrusionOk="0" h="5307" w="5307">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9"/>
              <p:cNvSpPr/>
              <p:nvPr/>
            </p:nvSpPr>
            <p:spPr>
              <a:xfrm>
                <a:off x="2726765" y="2063061"/>
                <a:ext cx="156588" cy="138148"/>
              </a:xfrm>
              <a:custGeom>
                <a:rect b="b" l="l" r="r" t="t"/>
                <a:pathLst>
                  <a:path extrusionOk="0" h="4083" w="4628">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9"/>
              <p:cNvSpPr/>
              <p:nvPr/>
            </p:nvSpPr>
            <p:spPr>
              <a:xfrm>
                <a:off x="2748555" y="2076121"/>
                <a:ext cx="113719" cy="111825"/>
              </a:xfrm>
              <a:custGeom>
                <a:rect b="b" l="l" r="r" t="t"/>
                <a:pathLst>
                  <a:path extrusionOk="0" h="3305" w="3361">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49"/>
            <p:cNvGrpSpPr/>
            <p:nvPr/>
          </p:nvGrpSpPr>
          <p:grpSpPr>
            <a:xfrm>
              <a:off x="1651226" y="2613461"/>
              <a:ext cx="390430" cy="432449"/>
              <a:chOff x="3306034" y="1949508"/>
              <a:chExt cx="175743" cy="194657"/>
            </a:xfrm>
          </p:grpSpPr>
          <p:sp>
            <p:nvSpPr>
              <p:cNvPr id="1099" name="Google Shape;1099;p49"/>
              <p:cNvSpPr/>
              <p:nvPr/>
            </p:nvSpPr>
            <p:spPr>
              <a:xfrm>
                <a:off x="3335979" y="1979047"/>
                <a:ext cx="113719" cy="156961"/>
              </a:xfrm>
              <a:custGeom>
                <a:rect b="b" l="l" r="r" t="t"/>
                <a:pathLst>
                  <a:path extrusionOk="0" h="4639" w="3361">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9"/>
              <p:cNvSpPr/>
              <p:nvPr/>
            </p:nvSpPr>
            <p:spPr>
              <a:xfrm>
                <a:off x="3371879" y="2112055"/>
                <a:ext cx="44053" cy="32109"/>
              </a:xfrm>
              <a:custGeom>
                <a:rect b="b" l="l" r="r" t="t"/>
                <a:pathLst>
                  <a:path extrusionOk="0" h="949" w="1302">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9"/>
              <p:cNvSpPr/>
              <p:nvPr/>
            </p:nvSpPr>
            <p:spPr>
              <a:xfrm>
                <a:off x="3363014" y="2022762"/>
                <a:ext cx="58907" cy="95279"/>
              </a:xfrm>
              <a:custGeom>
                <a:rect b="b" l="l" r="r" t="t"/>
                <a:pathLst>
                  <a:path extrusionOk="0" h="2816" w="1741">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9"/>
              <p:cNvSpPr/>
              <p:nvPr/>
            </p:nvSpPr>
            <p:spPr>
              <a:xfrm>
                <a:off x="3306034" y="2019413"/>
                <a:ext cx="19184" cy="5041"/>
              </a:xfrm>
              <a:custGeom>
                <a:rect b="b" l="l" r="r" t="t"/>
                <a:pathLst>
                  <a:path extrusionOk="0" h="149" w="567">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9"/>
              <p:cNvSpPr/>
              <p:nvPr/>
            </p:nvSpPr>
            <p:spPr>
              <a:xfrm>
                <a:off x="3321125" y="1977761"/>
                <a:ext cx="14887" cy="14617"/>
              </a:xfrm>
              <a:custGeom>
                <a:rect b="b" l="l" r="r" t="t"/>
                <a:pathLst>
                  <a:path extrusionOk="0" h="432" w="44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9"/>
              <p:cNvSpPr/>
              <p:nvPr/>
            </p:nvSpPr>
            <p:spPr>
              <a:xfrm>
                <a:off x="3374992" y="1950455"/>
                <a:ext cx="5041" cy="19184"/>
              </a:xfrm>
              <a:custGeom>
                <a:rect b="b" l="l" r="r" t="t"/>
                <a:pathLst>
                  <a:path extrusionOk="0" h="567" w="149">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9"/>
              <p:cNvSpPr/>
              <p:nvPr/>
            </p:nvSpPr>
            <p:spPr>
              <a:xfrm>
                <a:off x="3409944" y="1949508"/>
                <a:ext cx="3857" cy="22060"/>
              </a:xfrm>
              <a:custGeom>
                <a:rect b="b" l="l" r="r" t="t"/>
                <a:pathLst>
                  <a:path extrusionOk="0" h="652" w="114">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9"/>
              <p:cNvSpPr/>
              <p:nvPr/>
            </p:nvSpPr>
            <p:spPr>
              <a:xfrm>
                <a:off x="3447739" y="1987573"/>
                <a:ext cx="19895" cy="13906"/>
              </a:xfrm>
              <a:custGeom>
                <a:rect b="b" l="l" r="r" t="t"/>
                <a:pathLst>
                  <a:path extrusionOk="0" h="411" w="588">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9"/>
              <p:cNvSpPr/>
              <p:nvPr/>
            </p:nvSpPr>
            <p:spPr>
              <a:xfrm>
                <a:off x="3461645" y="2026349"/>
                <a:ext cx="20132" cy="3147"/>
              </a:xfrm>
              <a:custGeom>
                <a:rect b="b" l="l" r="r" t="t"/>
                <a:pathLst>
                  <a:path extrusionOk="0" h="93" w="595">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9"/>
              <p:cNvSpPr/>
              <p:nvPr/>
            </p:nvSpPr>
            <p:spPr>
              <a:xfrm>
                <a:off x="3346028" y="1991397"/>
                <a:ext cx="36880" cy="56065"/>
              </a:xfrm>
              <a:custGeom>
                <a:rect b="b" l="l" r="r" t="t"/>
                <a:pathLst>
                  <a:path extrusionOk="0" h="1657" w="109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pic>
        <p:nvPicPr>
          <p:cNvPr id="1113" name="Google Shape;1113;p50"/>
          <p:cNvPicPr preferRelativeResize="0"/>
          <p:nvPr>
            <p:ph idx="2" type="pic"/>
          </p:nvPr>
        </p:nvPicPr>
        <p:blipFill rotWithShape="1">
          <a:blip r:embed="rId3">
            <a:alphaModFix/>
          </a:blip>
          <a:srcRect b="0" l="0" r="0" t="0"/>
          <a:stretch/>
        </p:blipFill>
        <p:spPr>
          <a:xfrm>
            <a:off x="0" y="0"/>
            <a:ext cx="9144000" cy="5143500"/>
          </a:xfrm>
          <a:prstGeom prst="rect">
            <a:avLst/>
          </a:prstGeom>
        </p:spPr>
      </p:pic>
      <p:sp>
        <p:nvSpPr>
          <p:cNvPr id="1114" name="Google Shape;1114;p50"/>
          <p:cNvSpPr txBox="1"/>
          <p:nvPr>
            <p:ph type="title"/>
          </p:nvPr>
        </p:nvSpPr>
        <p:spPr>
          <a:xfrm>
            <a:off x="720000" y="40144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Trabajo individual, en equipo e independiente</a:t>
            </a:r>
            <a:endParaRPr/>
          </a:p>
        </p:txBody>
      </p:sp>
      <p:sp>
        <p:nvSpPr>
          <p:cNvPr id="1115" name="Google Shape;1115;p50"/>
          <p:cNvSpPr/>
          <p:nvPr/>
        </p:nvSpPr>
        <p:spPr>
          <a:xfrm>
            <a:off x="-936103" y="-965449"/>
            <a:ext cx="2259360" cy="2189809"/>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0"/>
          <p:cNvSpPr/>
          <p:nvPr/>
        </p:nvSpPr>
        <p:spPr>
          <a:xfrm rot="-3555148">
            <a:off x="8464852" y="2189065"/>
            <a:ext cx="2119846" cy="1990418"/>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50"/>
          <p:cNvGrpSpPr/>
          <p:nvPr/>
        </p:nvGrpSpPr>
        <p:grpSpPr>
          <a:xfrm>
            <a:off x="8717990" y="2906550"/>
            <a:ext cx="360758" cy="258297"/>
            <a:chOff x="4992850" y="4345375"/>
            <a:chExt cx="607336" cy="638400"/>
          </a:xfrm>
        </p:grpSpPr>
        <p:sp>
          <p:nvSpPr>
            <p:cNvPr id="1118" name="Google Shape;1118;p50"/>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0"/>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50"/>
          <p:cNvSpPr/>
          <p:nvPr/>
        </p:nvSpPr>
        <p:spPr>
          <a:xfrm>
            <a:off x="7980825" y="3516075"/>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50"/>
          <p:cNvGrpSpPr/>
          <p:nvPr/>
        </p:nvGrpSpPr>
        <p:grpSpPr>
          <a:xfrm>
            <a:off x="1683947" y="173071"/>
            <a:ext cx="234196" cy="188409"/>
            <a:chOff x="5151797" y="479071"/>
            <a:chExt cx="234196" cy="188409"/>
          </a:xfrm>
        </p:grpSpPr>
        <p:sp>
          <p:nvSpPr>
            <p:cNvPr id="1122" name="Google Shape;1122;p50"/>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0"/>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50"/>
          <p:cNvGrpSpPr/>
          <p:nvPr/>
        </p:nvGrpSpPr>
        <p:grpSpPr>
          <a:xfrm>
            <a:off x="8279454" y="925772"/>
            <a:ext cx="234788" cy="188409"/>
            <a:chOff x="6428979" y="917397"/>
            <a:chExt cx="234788" cy="188409"/>
          </a:xfrm>
        </p:grpSpPr>
        <p:sp>
          <p:nvSpPr>
            <p:cNvPr id="1125" name="Google Shape;1125;p50"/>
            <p:cNvSpPr/>
            <p:nvPr/>
          </p:nvSpPr>
          <p:spPr>
            <a:xfrm>
              <a:off x="6538500" y="917397"/>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0"/>
            <p:cNvSpPr/>
            <p:nvPr/>
          </p:nvSpPr>
          <p:spPr>
            <a:xfrm>
              <a:off x="6428979" y="917397"/>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7" name="Google Shape;1127;p50"/>
          <p:cNvSpPr/>
          <p:nvPr/>
        </p:nvSpPr>
        <p:spPr>
          <a:xfrm>
            <a:off x="207300" y="5395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51"/>
          <p:cNvSpPr txBox="1"/>
          <p:nvPr>
            <p:ph idx="4294967295" type="subTitle"/>
          </p:nvPr>
        </p:nvSpPr>
        <p:spPr>
          <a:xfrm>
            <a:off x="1269075" y="1524225"/>
            <a:ext cx="1206900" cy="38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accent1"/>
                </a:solidFill>
                <a:latin typeface="Oswald"/>
                <a:ea typeface="Oswald"/>
                <a:cs typeface="Oswald"/>
                <a:sym typeface="Oswald"/>
              </a:rPr>
              <a:t>ANTES DE LA CLASE</a:t>
            </a:r>
            <a:endParaRPr sz="1800">
              <a:solidFill>
                <a:schemeClr val="accent1"/>
              </a:solidFill>
              <a:latin typeface="Oswald"/>
              <a:ea typeface="Oswald"/>
              <a:cs typeface="Oswald"/>
              <a:sym typeface="Oswald"/>
            </a:endParaRPr>
          </a:p>
        </p:txBody>
      </p:sp>
      <p:sp>
        <p:nvSpPr>
          <p:cNvPr id="1133" name="Google Shape;1133;p51"/>
          <p:cNvSpPr txBox="1"/>
          <p:nvPr>
            <p:ph idx="4294967295" type="subTitle"/>
          </p:nvPr>
        </p:nvSpPr>
        <p:spPr>
          <a:xfrm>
            <a:off x="5176675" y="1315984"/>
            <a:ext cx="19362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PREPARAR EL TEMA</a:t>
            </a:r>
            <a:endParaRPr sz="1800">
              <a:solidFill>
                <a:schemeClr val="accent1"/>
              </a:solidFill>
              <a:latin typeface="Oswald"/>
              <a:ea typeface="Oswald"/>
              <a:cs typeface="Oswald"/>
              <a:sym typeface="Oswald"/>
            </a:endParaRPr>
          </a:p>
        </p:txBody>
      </p:sp>
      <p:sp>
        <p:nvSpPr>
          <p:cNvPr id="1134" name="Google Shape;1134;p51"/>
          <p:cNvSpPr txBox="1"/>
          <p:nvPr>
            <p:ph idx="4294967295" type="subTitle"/>
          </p:nvPr>
        </p:nvSpPr>
        <p:spPr>
          <a:xfrm>
            <a:off x="5176725" y="1661750"/>
            <a:ext cx="3372300" cy="100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Estudiar el tema previamente</a:t>
            </a:r>
            <a:endParaRPr sz="1300"/>
          </a:p>
          <a:p>
            <a:pPr indent="-311150" lvl="0" marL="457200" rtl="0" algn="l">
              <a:spcBef>
                <a:spcPts val="0"/>
              </a:spcBef>
              <a:spcAft>
                <a:spcPts val="0"/>
              </a:spcAft>
              <a:buSzPts val="1300"/>
              <a:buChar char="-"/>
            </a:pPr>
            <a:r>
              <a:rPr lang="en" sz="1300"/>
              <a:t>Realizar las actividades asignadas</a:t>
            </a:r>
            <a:endParaRPr sz="1300"/>
          </a:p>
          <a:p>
            <a:pPr indent="-311150" lvl="0" marL="457200" rtl="0" algn="l">
              <a:spcBef>
                <a:spcPts val="0"/>
              </a:spcBef>
              <a:spcAft>
                <a:spcPts val="0"/>
              </a:spcAft>
              <a:buSzPts val="1300"/>
              <a:buChar char="-"/>
            </a:pPr>
            <a:r>
              <a:rPr lang="en" sz="1300"/>
              <a:t>Formular preguntas (dudas) material</a:t>
            </a:r>
            <a:endParaRPr sz="1300"/>
          </a:p>
        </p:txBody>
      </p:sp>
      <p:sp>
        <p:nvSpPr>
          <p:cNvPr id="1135" name="Google Shape;1135;p51"/>
          <p:cNvSpPr txBox="1"/>
          <p:nvPr>
            <p:ph idx="4294967295" type="subTitle"/>
          </p:nvPr>
        </p:nvSpPr>
        <p:spPr>
          <a:xfrm>
            <a:off x="5176650" y="2468123"/>
            <a:ext cx="19362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PARTICIPAR</a:t>
            </a:r>
            <a:endParaRPr sz="1800">
              <a:solidFill>
                <a:schemeClr val="accent2"/>
              </a:solidFill>
              <a:latin typeface="Oswald"/>
              <a:ea typeface="Oswald"/>
              <a:cs typeface="Oswald"/>
              <a:sym typeface="Oswald"/>
            </a:endParaRPr>
          </a:p>
        </p:txBody>
      </p:sp>
      <p:sp>
        <p:nvSpPr>
          <p:cNvPr id="1136" name="Google Shape;1136;p51"/>
          <p:cNvSpPr txBox="1"/>
          <p:nvPr>
            <p:ph idx="4294967295" type="subTitle"/>
          </p:nvPr>
        </p:nvSpPr>
        <p:spPr>
          <a:xfrm>
            <a:off x="5176700" y="2786650"/>
            <a:ext cx="3372300" cy="57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En la discusión del tema</a:t>
            </a:r>
            <a:endParaRPr sz="1300"/>
          </a:p>
          <a:p>
            <a:pPr indent="-311150" lvl="0" marL="457200" rtl="0" algn="l">
              <a:spcBef>
                <a:spcPts val="0"/>
              </a:spcBef>
              <a:spcAft>
                <a:spcPts val="0"/>
              </a:spcAft>
              <a:buSzPts val="1300"/>
              <a:buChar char="-"/>
            </a:pPr>
            <a:r>
              <a:rPr lang="en" sz="1300"/>
              <a:t>Formular preguntas con las dudas</a:t>
            </a:r>
            <a:endParaRPr sz="1300"/>
          </a:p>
          <a:p>
            <a:pPr indent="-311150" lvl="0" marL="457200" rtl="0" algn="l">
              <a:spcBef>
                <a:spcPts val="0"/>
              </a:spcBef>
              <a:spcAft>
                <a:spcPts val="0"/>
              </a:spcAft>
              <a:buSzPts val="1300"/>
              <a:buChar char="-"/>
            </a:pPr>
            <a:r>
              <a:rPr lang="en" sz="1300"/>
              <a:t>Resolver ejercicios</a:t>
            </a:r>
            <a:endParaRPr sz="1300"/>
          </a:p>
        </p:txBody>
      </p:sp>
      <p:sp>
        <p:nvSpPr>
          <p:cNvPr id="1137" name="Google Shape;1137;p51"/>
          <p:cNvSpPr txBox="1"/>
          <p:nvPr>
            <p:ph idx="4294967295" type="subTitle"/>
          </p:nvPr>
        </p:nvSpPr>
        <p:spPr>
          <a:xfrm>
            <a:off x="5208338" y="3711446"/>
            <a:ext cx="19362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REFLEXIONAR</a:t>
            </a:r>
            <a:endParaRPr sz="1800">
              <a:solidFill>
                <a:schemeClr val="accent3"/>
              </a:solidFill>
              <a:latin typeface="Oswald"/>
              <a:ea typeface="Oswald"/>
              <a:cs typeface="Oswald"/>
              <a:sym typeface="Oswald"/>
            </a:endParaRPr>
          </a:p>
        </p:txBody>
      </p:sp>
      <p:sp>
        <p:nvSpPr>
          <p:cNvPr id="1138" name="Google Shape;1138;p51"/>
          <p:cNvSpPr txBox="1"/>
          <p:nvPr>
            <p:ph idx="4294967295" type="subTitle"/>
          </p:nvPr>
        </p:nvSpPr>
        <p:spPr>
          <a:xfrm>
            <a:off x="5176700" y="4063850"/>
            <a:ext cx="3372300" cy="57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Sobre los temas previos</a:t>
            </a:r>
            <a:endParaRPr sz="1300"/>
          </a:p>
          <a:p>
            <a:pPr indent="-311150" lvl="0" marL="457200" rtl="0" algn="l">
              <a:spcBef>
                <a:spcPts val="0"/>
              </a:spcBef>
              <a:spcAft>
                <a:spcPts val="0"/>
              </a:spcAft>
              <a:buSzPts val="1300"/>
              <a:buChar char="-"/>
            </a:pPr>
            <a:r>
              <a:rPr lang="en" sz="1300"/>
              <a:t>Relación con el ejercicio profesional</a:t>
            </a:r>
            <a:endParaRPr sz="1300"/>
          </a:p>
        </p:txBody>
      </p:sp>
      <p:sp>
        <p:nvSpPr>
          <p:cNvPr id="1139" name="Google Shape;1139;p51"/>
          <p:cNvSpPr txBox="1"/>
          <p:nvPr>
            <p:ph idx="4294967295" type="subTitle"/>
          </p:nvPr>
        </p:nvSpPr>
        <p:spPr>
          <a:xfrm>
            <a:off x="1269075" y="2701688"/>
            <a:ext cx="1206900" cy="38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accent2"/>
                </a:solidFill>
                <a:latin typeface="Oswald"/>
                <a:ea typeface="Oswald"/>
                <a:cs typeface="Oswald"/>
                <a:sym typeface="Oswald"/>
              </a:rPr>
              <a:t>DURANTE LA CLASE</a:t>
            </a:r>
            <a:endParaRPr sz="1800">
              <a:solidFill>
                <a:schemeClr val="accent2"/>
              </a:solidFill>
              <a:latin typeface="Oswald"/>
              <a:ea typeface="Oswald"/>
              <a:cs typeface="Oswald"/>
              <a:sym typeface="Oswald"/>
            </a:endParaRPr>
          </a:p>
        </p:txBody>
      </p:sp>
      <p:sp>
        <p:nvSpPr>
          <p:cNvPr id="1140" name="Google Shape;1140;p51"/>
          <p:cNvSpPr txBox="1"/>
          <p:nvPr>
            <p:ph idx="4294967295" type="subTitle"/>
          </p:nvPr>
        </p:nvSpPr>
        <p:spPr>
          <a:xfrm>
            <a:off x="1269075" y="3926950"/>
            <a:ext cx="1206900" cy="38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accent3"/>
                </a:solidFill>
                <a:latin typeface="Oswald"/>
                <a:ea typeface="Oswald"/>
                <a:cs typeface="Oswald"/>
                <a:sym typeface="Oswald"/>
              </a:rPr>
              <a:t>DESPUÉS DE LA CLASE</a:t>
            </a:r>
            <a:endParaRPr sz="1800">
              <a:solidFill>
                <a:schemeClr val="accent3"/>
              </a:solidFill>
              <a:latin typeface="Oswald"/>
              <a:ea typeface="Oswald"/>
              <a:cs typeface="Oswald"/>
              <a:sym typeface="Oswald"/>
            </a:endParaRPr>
          </a:p>
        </p:txBody>
      </p:sp>
      <p:cxnSp>
        <p:nvCxnSpPr>
          <p:cNvPr id="1141" name="Google Shape;1141;p51"/>
          <p:cNvCxnSpPr/>
          <p:nvPr/>
        </p:nvCxnSpPr>
        <p:spPr>
          <a:xfrm>
            <a:off x="2856975" y="2891575"/>
            <a:ext cx="1452900" cy="0"/>
          </a:xfrm>
          <a:prstGeom prst="straightConnector1">
            <a:avLst/>
          </a:prstGeom>
          <a:noFill/>
          <a:ln cap="flat" cmpd="sng" w="19050">
            <a:solidFill>
              <a:schemeClr val="accent2"/>
            </a:solidFill>
            <a:prstDash val="solid"/>
            <a:round/>
            <a:headEnd len="med" w="med" type="oval"/>
            <a:tailEnd len="med" w="med" type="oval"/>
          </a:ln>
        </p:spPr>
      </p:cxnSp>
      <p:cxnSp>
        <p:nvCxnSpPr>
          <p:cNvPr id="1142" name="Google Shape;1142;p51"/>
          <p:cNvCxnSpPr/>
          <p:nvPr/>
        </p:nvCxnSpPr>
        <p:spPr>
          <a:xfrm>
            <a:off x="2856975" y="4121800"/>
            <a:ext cx="1452900" cy="0"/>
          </a:xfrm>
          <a:prstGeom prst="straightConnector1">
            <a:avLst/>
          </a:prstGeom>
          <a:noFill/>
          <a:ln cap="flat" cmpd="sng" w="19050">
            <a:solidFill>
              <a:schemeClr val="accent3"/>
            </a:solidFill>
            <a:prstDash val="solid"/>
            <a:round/>
            <a:headEnd len="med" w="med" type="oval"/>
            <a:tailEnd len="med" w="med" type="oval"/>
          </a:ln>
        </p:spPr>
      </p:cxnSp>
      <p:cxnSp>
        <p:nvCxnSpPr>
          <p:cNvPr id="1143" name="Google Shape;1143;p51"/>
          <p:cNvCxnSpPr/>
          <p:nvPr/>
        </p:nvCxnSpPr>
        <p:spPr>
          <a:xfrm>
            <a:off x="2857041" y="1719075"/>
            <a:ext cx="1452900" cy="0"/>
          </a:xfrm>
          <a:prstGeom prst="straightConnector1">
            <a:avLst/>
          </a:prstGeom>
          <a:noFill/>
          <a:ln cap="flat" cmpd="sng" w="19050">
            <a:solidFill>
              <a:schemeClr val="accent1"/>
            </a:solidFill>
            <a:prstDash val="solid"/>
            <a:round/>
            <a:headEnd len="med" w="med" type="oval"/>
            <a:tailEnd len="med" w="med" type="oval"/>
          </a:ln>
        </p:spPr>
      </p:cxnSp>
      <p:sp>
        <p:nvSpPr>
          <p:cNvPr id="1144" name="Google Shape;1144;p51"/>
          <p:cNvSpPr/>
          <p:nvPr/>
        </p:nvSpPr>
        <p:spPr>
          <a:xfrm>
            <a:off x="4654575" y="1299877"/>
            <a:ext cx="426499" cy="421914"/>
          </a:xfrm>
          <a:custGeom>
            <a:rect b="b" l="l" r="r" t="t"/>
            <a:pathLst>
              <a:path extrusionOk="0" h="11689" w="11816">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5" name="Google Shape;1145;p51"/>
          <p:cNvGrpSpPr/>
          <p:nvPr/>
        </p:nvGrpSpPr>
        <p:grpSpPr>
          <a:xfrm>
            <a:off x="4690877" y="2495539"/>
            <a:ext cx="420796" cy="421914"/>
            <a:chOff x="-1333200" y="2770450"/>
            <a:chExt cx="291450" cy="292225"/>
          </a:xfrm>
        </p:grpSpPr>
        <p:sp>
          <p:nvSpPr>
            <p:cNvPr id="1146" name="Google Shape;1146;p51"/>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1"/>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51"/>
          <p:cNvGrpSpPr/>
          <p:nvPr/>
        </p:nvGrpSpPr>
        <p:grpSpPr>
          <a:xfrm>
            <a:off x="4690866" y="3809123"/>
            <a:ext cx="359154" cy="357424"/>
            <a:chOff x="-49786250" y="2316650"/>
            <a:chExt cx="300900" cy="299450"/>
          </a:xfrm>
        </p:grpSpPr>
        <p:sp>
          <p:nvSpPr>
            <p:cNvPr id="1149" name="Google Shape;1149;p51"/>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5F7D9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1"/>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5F7D9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1"/>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5F7D9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1"/>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5F7D9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1"/>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5F7D9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1"/>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5F7D9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1"/>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5F7D9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Metodología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pic>
        <p:nvPicPr>
          <p:cNvPr id="1161" name="Google Shape;1161;p52"/>
          <p:cNvPicPr preferRelativeResize="0"/>
          <p:nvPr>
            <p:ph idx="2" type="pic"/>
          </p:nvPr>
        </p:nvPicPr>
        <p:blipFill rotWithShape="1">
          <a:blip r:embed="rId3">
            <a:alphaModFix/>
          </a:blip>
          <a:srcRect b="12189" l="0" r="19008" t="12189"/>
          <a:stretch/>
        </p:blipFill>
        <p:spPr>
          <a:xfrm>
            <a:off x="5273100" y="533863"/>
            <a:ext cx="2910026" cy="4075776"/>
          </a:xfrm>
          <a:prstGeom prst="rect">
            <a:avLst/>
          </a:prstGeom>
        </p:spPr>
      </p:pic>
      <p:sp>
        <p:nvSpPr>
          <p:cNvPr id="1162" name="Google Shape;1162;p52"/>
          <p:cNvSpPr txBox="1"/>
          <p:nvPr>
            <p:ph type="title"/>
          </p:nvPr>
        </p:nvSpPr>
        <p:spPr>
          <a:xfrm>
            <a:off x="935300" y="1108975"/>
            <a:ext cx="3519600" cy="16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Martes 9- 11 am</a:t>
            </a:r>
            <a:endParaRPr sz="2800"/>
          </a:p>
          <a:p>
            <a:pPr indent="0" lvl="0" marL="0" rtl="0" algn="l">
              <a:spcBef>
                <a:spcPts val="0"/>
              </a:spcBef>
              <a:spcAft>
                <a:spcPts val="0"/>
              </a:spcAft>
              <a:buNone/>
            </a:pPr>
            <a:r>
              <a:rPr lang="en" sz="2800"/>
              <a:t>205M</a:t>
            </a:r>
            <a:endParaRPr sz="2800"/>
          </a:p>
          <a:p>
            <a:pPr indent="0" lvl="0" marL="0" rtl="0" algn="l">
              <a:spcBef>
                <a:spcPts val="0"/>
              </a:spcBef>
              <a:spcAft>
                <a:spcPts val="0"/>
              </a:spcAft>
              <a:buNone/>
            </a:pPr>
            <a:r>
              <a:t/>
            </a:r>
            <a:endParaRPr sz="2500"/>
          </a:p>
        </p:txBody>
      </p:sp>
      <p:grpSp>
        <p:nvGrpSpPr>
          <p:cNvPr id="1163" name="Google Shape;1163;p52"/>
          <p:cNvGrpSpPr/>
          <p:nvPr/>
        </p:nvGrpSpPr>
        <p:grpSpPr>
          <a:xfrm>
            <a:off x="4220697" y="4245621"/>
            <a:ext cx="234196" cy="188409"/>
            <a:chOff x="5151797" y="479071"/>
            <a:chExt cx="234196" cy="188409"/>
          </a:xfrm>
        </p:grpSpPr>
        <p:sp>
          <p:nvSpPr>
            <p:cNvPr id="1164" name="Google Shape;1164;p52"/>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2"/>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6" name="Google Shape;1166;p52"/>
          <p:cNvSpPr/>
          <p:nvPr/>
        </p:nvSpPr>
        <p:spPr>
          <a:xfrm>
            <a:off x="1871375" y="98920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2"/>
          <p:cNvSpPr/>
          <p:nvPr/>
        </p:nvSpPr>
        <p:spPr>
          <a:xfrm>
            <a:off x="529223" y="708849"/>
            <a:ext cx="691754" cy="865253"/>
          </a:xfrm>
          <a:custGeom>
            <a:rect b="b" l="l" r="r" t="t"/>
            <a:pathLst>
              <a:path extrusionOk="0" h="9619" w="769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2"/>
          <p:cNvSpPr txBox="1"/>
          <p:nvPr>
            <p:ph type="title"/>
          </p:nvPr>
        </p:nvSpPr>
        <p:spPr>
          <a:xfrm>
            <a:off x="871525" y="2017525"/>
            <a:ext cx="4491000" cy="16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Jueves 9-11 am</a:t>
            </a:r>
            <a:endParaRPr sz="2800"/>
          </a:p>
          <a:p>
            <a:pPr indent="0" lvl="0" marL="0" rtl="0" algn="l">
              <a:spcBef>
                <a:spcPts val="0"/>
              </a:spcBef>
              <a:spcAft>
                <a:spcPts val="0"/>
              </a:spcAft>
              <a:buNone/>
            </a:pPr>
            <a:r>
              <a:rPr lang="en" sz="2800"/>
              <a:t>208C</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grpSp>
        <p:nvGrpSpPr>
          <p:cNvPr id="657" name="Google Shape;657;p35"/>
          <p:cNvGrpSpPr/>
          <p:nvPr/>
        </p:nvGrpSpPr>
        <p:grpSpPr>
          <a:xfrm flipH="1">
            <a:off x="6126500" y="838493"/>
            <a:ext cx="2697874" cy="3765515"/>
            <a:chOff x="-5808398" y="445034"/>
            <a:chExt cx="2883268" cy="4024276"/>
          </a:xfrm>
        </p:grpSpPr>
        <p:sp>
          <p:nvSpPr>
            <p:cNvPr id="658" name="Google Shape;658;p35"/>
            <p:cNvSpPr/>
            <p:nvPr/>
          </p:nvSpPr>
          <p:spPr>
            <a:xfrm rot="2744938">
              <a:off x="-3819530" y="1542726"/>
              <a:ext cx="754654" cy="708578"/>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rot="6300017">
              <a:off x="-5588098" y="1340012"/>
              <a:ext cx="2259327" cy="2189777"/>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35"/>
            <p:cNvGrpSpPr/>
            <p:nvPr/>
          </p:nvGrpSpPr>
          <p:grpSpPr>
            <a:xfrm>
              <a:off x="-5163380" y="1291096"/>
              <a:ext cx="1547505" cy="3178214"/>
              <a:chOff x="-2207555" y="876296"/>
              <a:chExt cx="1547505" cy="3178214"/>
            </a:xfrm>
          </p:grpSpPr>
          <p:grpSp>
            <p:nvGrpSpPr>
              <p:cNvPr id="661" name="Google Shape;661;p35"/>
              <p:cNvGrpSpPr/>
              <p:nvPr/>
            </p:nvGrpSpPr>
            <p:grpSpPr>
              <a:xfrm>
                <a:off x="-2207555" y="876296"/>
                <a:ext cx="1547505" cy="3178214"/>
                <a:chOff x="-6810083" y="-1297691"/>
                <a:chExt cx="5037450" cy="10345749"/>
              </a:xfrm>
            </p:grpSpPr>
            <p:sp>
              <p:nvSpPr>
                <p:cNvPr id="662" name="Google Shape;662;p35"/>
                <p:cNvSpPr/>
                <p:nvPr/>
              </p:nvSpPr>
              <p:spPr>
                <a:xfrm>
                  <a:off x="-5891066" y="-605503"/>
                  <a:ext cx="3025992" cy="1331357"/>
                </a:xfrm>
                <a:custGeom>
                  <a:rect b="b" l="l" r="r" t="t"/>
                  <a:pathLst>
                    <a:path extrusionOk="0" h="2841" w="6457">
                      <a:moveTo>
                        <a:pt x="3104" y="1"/>
                      </a:moveTo>
                      <a:cubicBezTo>
                        <a:pt x="2964" y="175"/>
                        <a:pt x="2740" y="226"/>
                        <a:pt x="2506" y="226"/>
                      </a:cubicBezTo>
                      <a:cubicBezTo>
                        <a:pt x="2448" y="226"/>
                        <a:pt x="2390" y="223"/>
                        <a:pt x="2332" y="218"/>
                      </a:cubicBezTo>
                      <a:cubicBezTo>
                        <a:pt x="2068" y="175"/>
                        <a:pt x="1804" y="64"/>
                        <a:pt x="1518" y="64"/>
                      </a:cubicBezTo>
                      <a:cubicBezTo>
                        <a:pt x="1495" y="63"/>
                        <a:pt x="1472" y="63"/>
                        <a:pt x="1449" y="63"/>
                      </a:cubicBezTo>
                      <a:cubicBezTo>
                        <a:pt x="1098" y="63"/>
                        <a:pt x="756" y="213"/>
                        <a:pt x="508" y="461"/>
                      </a:cubicBezTo>
                      <a:cubicBezTo>
                        <a:pt x="22" y="947"/>
                        <a:pt x="1" y="1804"/>
                        <a:pt x="440" y="2311"/>
                      </a:cubicBezTo>
                      <a:cubicBezTo>
                        <a:pt x="709" y="2606"/>
                        <a:pt x="1111" y="2760"/>
                        <a:pt x="1503" y="2760"/>
                      </a:cubicBezTo>
                      <a:cubicBezTo>
                        <a:pt x="1788" y="2760"/>
                        <a:pt x="2068" y="2679"/>
                        <a:pt x="2290" y="2512"/>
                      </a:cubicBezTo>
                      <a:lnTo>
                        <a:pt x="5372" y="2840"/>
                      </a:lnTo>
                      <a:cubicBezTo>
                        <a:pt x="5880" y="2819"/>
                        <a:pt x="6345" y="2380"/>
                        <a:pt x="6409" y="1851"/>
                      </a:cubicBezTo>
                      <a:cubicBezTo>
                        <a:pt x="6456" y="1344"/>
                        <a:pt x="6060" y="815"/>
                        <a:pt x="5552" y="704"/>
                      </a:cubicBezTo>
                      <a:cubicBezTo>
                        <a:pt x="5351" y="662"/>
                        <a:pt x="5156" y="683"/>
                        <a:pt x="4955" y="593"/>
                      </a:cubicBezTo>
                      <a:cubicBezTo>
                        <a:pt x="4759" y="530"/>
                        <a:pt x="4558" y="350"/>
                        <a:pt x="4648" y="175"/>
                      </a:cubicBezTo>
                      <a:cubicBezTo>
                        <a:pt x="4119" y="86"/>
                        <a:pt x="3633" y="64"/>
                        <a:pt x="3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4661805" y="-429293"/>
                  <a:ext cx="805588" cy="1217013"/>
                </a:xfrm>
                <a:custGeom>
                  <a:rect b="b" l="l" r="r" t="t"/>
                  <a:pathLst>
                    <a:path extrusionOk="0" h="2597" w="1719">
                      <a:moveTo>
                        <a:pt x="571" y="0"/>
                      </a:moveTo>
                      <a:lnTo>
                        <a:pt x="0" y="1803"/>
                      </a:lnTo>
                      <a:lnTo>
                        <a:pt x="85" y="2464"/>
                      </a:lnTo>
                      <a:lnTo>
                        <a:pt x="1718" y="2596"/>
                      </a:lnTo>
                      <a:lnTo>
                        <a:pt x="1718" y="2596"/>
                      </a:lnTo>
                      <a:lnTo>
                        <a:pt x="1586" y="2068"/>
                      </a:lnTo>
                      <a:lnTo>
                        <a:pt x="1607" y="878"/>
                      </a:lnTo>
                      <a:lnTo>
                        <a:pt x="571" y="0"/>
                      </a:ln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4218476" y="-119525"/>
                  <a:ext cx="359900" cy="463475"/>
                </a:xfrm>
                <a:custGeom>
                  <a:rect b="b" l="l" r="r" t="t"/>
                  <a:pathLst>
                    <a:path extrusionOk="0" h="989" w="662">
                      <a:moveTo>
                        <a:pt x="349" y="0"/>
                      </a:moveTo>
                      <a:cubicBezTo>
                        <a:pt x="244" y="43"/>
                        <a:pt x="133" y="85"/>
                        <a:pt x="0" y="132"/>
                      </a:cubicBezTo>
                      <a:cubicBezTo>
                        <a:pt x="85" y="481"/>
                        <a:pt x="328" y="814"/>
                        <a:pt x="640" y="989"/>
                      </a:cubicBezTo>
                      <a:lnTo>
                        <a:pt x="661" y="265"/>
                      </a:lnTo>
                      <a:lnTo>
                        <a:pt x="3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5777185" y="415673"/>
                  <a:ext cx="2961320" cy="743704"/>
                </a:xfrm>
                <a:custGeom>
                  <a:rect b="b" l="l" r="r" t="t"/>
                  <a:pathLst>
                    <a:path extrusionOk="0" h="1587" w="6319">
                      <a:moveTo>
                        <a:pt x="2380" y="0"/>
                      </a:moveTo>
                      <a:cubicBezTo>
                        <a:pt x="2380" y="0"/>
                        <a:pt x="1455" y="90"/>
                        <a:pt x="1058" y="265"/>
                      </a:cubicBezTo>
                      <a:cubicBezTo>
                        <a:pt x="746" y="397"/>
                        <a:pt x="1" y="1586"/>
                        <a:pt x="1" y="1586"/>
                      </a:cubicBezTo>
                      <a:lnTo>
                        <a:pt x="6319" y="1586"/>
                      </a:lnTo>
                      <a:cubicBezTo>
                        <a:pt x="6319" y="1586"/>
                        <a:pt x="5595" y="619"/>
                        <a:pt x="5351" y="465"/>
                      </a:cubicBezTo>
                      <a:cubicBezTo>
                        <a:pt x="5087" y="312"/>
                        <a:pt x="3966" y="265"/>
                        <a:pt x="3966" y="265"/>
                      </a:cubicBezTo>
                      <a:cubicBezTo>
                        <a:pt x="3827" y="438"/>
                        <a:pt x="3651" y="503"/>
                        <a:pt x="3468" y="503"/>
                      </a:cubicBezTo>
                      <a:cubicBezTo>
                        <a:pt x="2954" y="503"/>
                        <a:pt x="2380" y="0"/>
                        <a:pt x="2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4446227" y="-1297691"/>
                  <a:ext cx="1095206" cy="1449449"/>
                </a:xfrm>
                <a:custGeom>
                  <a:rect b="b" l="l" r="r" t="t"/>
                  <a:pathLst>
                    <a:path extrusionOk="0" h="3093" w="2337">
                      <a:moveTo>
                        <a:pt x="1228" y="0"/>
                      </a:moveTo>
                      <a:cubicBezTo>
                        <a:pt x="842" y="0"/>
                        <a:pt x="583" y="151"/>
                        <a:pt x="397" y="352"/>
                      </a:cubicBezTo>
                      <a:cubicBezTo>
                        <a:pt x="174" y="595"/>
                        <a:pt x="69" y="928"/>
                        <a:pt x="21" y="1124"/>
                      </a:cubicBezTo>
                      <a:lnTo>
                        <a:pt x="21" y="1166"/>
                      </a:lnTo>
                      <a:lnTo>
                        <a:pt x="21" y="1192"/>
                      </a:lnTo>
                      <a:lnTo>
                        <a:pt x="0" y="1192"/>
                      </a:lnTo>
                      <a:lnTo>
                        <a:pt x="0" y="1214"/>
                      </a:lnTo>
                      <a:lnTo>
                        <a:pt x="0" y="1256"/>
                      </a:lnTo>
                      <a:lnTo>
                        <a:pt x="0" y="1298"/>
                      </a:lnTo>
                      <a:lnTo>
                        <a:pt x="21" y="1367"/>
                      </a:lnTo>
                      <a:lnTo>
                        <a:pt x="418" y="2710"/>
                      </a:lnTo>
                      <a:cubicBezTo>
                        <a:pt x="418" y="2710"/>
                        <a:pt x="742" y="3093"/>
                        <a:pt x="1197" y="3093"/>
                      </a:cubicBezTo>
                      <a:cubicBezTo>
                        <a:pt x="1369" y="3093"/>
                        <a:pt x="1561" y="3037"/>
                        <a:pt x="1761" y="2884"/>
                      </a:cubicBezTo>
                      <a:cubicBezTo>
                        <a:pt x="2157" y="2578"/>
                        <a:pt x="2337" y="1721"/>
                        <a:pt x="2205" y="992"/>
                      </a:cubicBezTo>
                      <a:cubicBezTo>
                        <a:pt x="2184" y="970"/>
                        <a:pt x="2184" y="949"/>
                        <a:pt x="2184" y="928"/>
                      </a:cubicBezTo>
                      <a:lnTo>
                        <a:pt x="2184" y="902"/>
                      </a:lnTo>
                      <a:cubicBezTo>
                        <a:pt x="2157" y="881"/>
                        <a:pt x="2157" y="859"/>
                        <a:pt x="2157" y="838"/>
                      </a:cubicBezTo>
                      <a:lnTo>
                        <a:pt x="2157" y="817"/>
                      </a:lnTo>
                      <a:cubicBezTo>
                        <a:pt x="2136" y="796"/>
                        <a:pt x="2136" y="796"/>
                        <a:pt x="2136" y="770"/>
                      </a:cubicBezTo>
                      <a:cubicBezTo>
                        <a:pt x="2136" y="748"/>
                        <a:pt x="2115" y="727"/>
                        <a:pt x="2115" y="706"/>
                      </a:cubicBezTo>
                      <a:cubicBezTo>
                        <a:pt x="2025" y="463"/>
                        <a:pt x="1919" y="267"/>
                        <a:pt x="1739" y="156"/>
                      </a:cubicBezTo>
                      <a:cubicBezTo>
                        <a:pt x="1697" y="109"/>
                        <a:pt x="1655" y="88"/>
                        <a:pt x="1607" y="66"/>
                      </a:cubicBezTo>
                      <a:cubicBezTo>
                        <a:pt x="1586" y="66"/>
                        <a:pt x="1565" y="66"/>
                        <a:pt x="1544" y="45"/>
                      </a:cubicBezTo>
                      <a:cubicBezTo>
                        <a:pt x="1523" y="45"/>
                        <a:pt x="1496" y="45"/>
                        <a:pt x="1496" y="24"/>
                      </a:cubicBezTo>
                      <a:cubicBezTo>
                        <a:pt x="1433" y="24"/>
                        <a:pt x="1390" y="24"/>
                        <a:pt x="1343" y="3"/>
                      </a:cubicBezTo>
                      <a:lnTo>
                        <a:pt x="1322" y="3"/>
                      </a:lnTo>
                      <a:cubicBezTo>
                        <a:pt x="1290" y="1"/>
                        <a:pt x="1258" y="0"/>
                        <a:pt x="1228" y="0"/>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4622438" y="-781245"/>
                  <a:ext cx="332733" cy="428321"/>
                </a:xfrm>
                <a:custGeom>
                  <a:rect b="b" l="l" r="r" t="t"/>
                  <a:pathLst>
                    <a:path extrusionOk="0" h="914" w="710">
                      <a:moveTo>
                        <a:pt x="487" y="1"/>
                      </a:moveTo>
                      <a:cubicBezTo>
                        <a:pt x="397" y="1"/>
                        <a:pt x="313" y="22"/>
                        <a:pt x="223" y="90"/>
                      </a:cubicBezTo>
                      <a:cubicBezTo>
                        <a:pt x="69" y="223"/>
                        <a:pt x="1" y="461"/>
                        <a:pt x="91" y="661"/>
                      </a:cubicBezTo>
                      <a:cubicBezTo>
                        <a:pt x="167" y="811"/>
                        <a:pt x="353" y="914"/>
                        <a:pt x="531" y="914"/>
                      </a:cubicBezTo>
                      <a:cubicBezTo>
                        <a:pt x="561" y="914"/>
                        <a:pt x="590" y="911"/>
                        <a:pt x="619" y="905"/>
                      </a:cubicBezTo>
                      <a:lnTo>
                        <a:pt x="709" y="154"/>
                      </a:lnTo>
                      <a:cubicBezTo>
                        <a:pt x="662" y="64"/>
                        <a:pt x="577" y="22"/>
                        <a:pt x="487" y="1"/>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4436385" y="-1297691"/>
                  <a:ext cx="1001478" cy="565627"/>
                </a:xfrm>
                <a:custGeom>
                  <a:rect b="b" l="l" r="r" t="t"/>
                  <a:pathLst>
                    <a:path extrusionOk="0" h="1207" w="2137">
                      <a:moveTo>
                        <a:pt x="1207" y="0"/>
                      </a:moveTo>
                      <a:cubicBezTo>
                        <a:pt x="821" y="0"/>
                        <a:pt x="562" y="151"/>
                        <a:pt x="376" y="352"/>
                      </a:cubicBezTo>
                      <a:cubicBezTo>
                        <a:pt x="153" y="595"/>
                        <a:pt x="48" y="928"/>
                        <a:pt x="0" y="1124"/>
                      </a:cubicBezTo>
                      <a:cubicBezTo>
                        <a:pt x="92" y="1178"/>
                        <a:pt x="201" y="1207"/>
                        <a:pt x="311" y="1207"/>
                      </a:cubicBezTo>
                      <a:cubicBezTo>
                        <a:pt x="385" y="1207"/>
                        <a:pt x="459" y="1194"/>
                        <a:pt x="529" y="1166"/>
                      </a:cubicBezTo>
                      <a:cubicBezTo>
                        <a:pt x="751" y="1103"/>
                        <a:pt x="904" y="949"/>
                        <a:pt x="1058" y="770"/>
                      </a:cubicBezTo>
                      <a:cubicBezTo>
                        <a:pt x="1211" y="595"/>
                        <a:pt x="1343" y="373"/>
                        <a:pt x="1433" y="156"/>
                      </a:cubicBezTo>
                      <a:cubicBezTo>
                        <a:pt x="1454" y="241"/>
                        <a:pt x="1502" y="331"/>
                        <a:pt x="1544" y="421"/>
                      </a:cubicBezTo>
                      <a:cubicBezTo>
                        <a:pt x="1655" y="616"/>
                        <a:pt x="1851" y="796"/>
                        <a:pt x="2073" y="817"/>
                      </a:cubicBezTo>
                      <a:lnTo>
                        <a:pt x="2136" y="817"/>
                      </a:lnTo>
                      <a:cubicBezTo>
                        <a:pt x="2115" y="796"/>
                        <a:pt x="2115" y="796"/>
                        <a:pt x="2115" y="770"/>
                      </a:cubicBezTo>
                      <a:cubicBezTo>
                        <a:pt x="2115" y="748"/>
                        <a:pt x="2094" y="727"/>
                        <a:pt x="2094" y="706"/>
                      </a:cubicBezTo>
                      <a:cubicBezTo>
                        <a:pt x="2004" y="463"/>
                        <a:pt x="1898" y="267"/>
                        <a:pt x="1718" y="156"/>
                      </a:cubicBezTo>
                      <a:cubicBezTo>
                        <a:pt x="1676" y="109"/>
                        <a:pt x="1634" y="88"/>
                        <a:pt x="1586" y="66"/>
                      </a:cubicBezTo>
                      <a:cubicBezTo>
                        <a:pt x="1565" y="66"/>
                        <a:pt x="1544" y="66"/>
                        <a:pt x="1523" y="45"/>
                      </a:cubicBezTo>
                      <a:cubicBezTo>
                        <a:pt x="1502" y="45"/>
                        <a:pt x="1475" y="45"/>
                        <a:pt x="1475" y="24"/>
                      </a:cubicBezTo>
                      <a:cubicBezTo>
                        <a:pt x="1412" y="24"/>
                        <a:pt x="1369" y="24"/>
                        <a:pt x="1322" y="3"/>
                      </a:cubicBezTo>
                      <a:lnTo>
                        <a:pt x="1301" y="3"/>
                      </a:lnTo>
                      <a:cubicBezTo>
                        <a:pt x="1269" y="1"/>
                        <a:pt x="1237" y="0"/>
                        <a:pt x="1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3608755" y="8096285"/>
                  <a:ext cx="1836122" cy="951772"/>
                </a:xfrm>
                <a:custGeom>
                  <a:rect b="b" l="l" r="r" t="t"/>
                  <a:pathLst>
                    <a:path extrusionOk="0" h="2031" w="3918">
                      <a:moveTo>
                        <a:pt x="0" y="1"/>
                      </a:moveTo>
                      <a:lnTo>
                        <a:pt x="217" y="2031"/>
                      </a:lnTo>
                      <a:lnTo>
                        <a:pt x="3918" y="2031"/>
                      </a:lnTo>
                      <a:cubicBezTo>
                        <a:pt x="3918" y="1740"/>
                        <a:pt x="3764" y="1502"/>
                        <a:pt x="3542" y="1370"/>
                      </a:cubicBezTo>
                      <a:cubicBezTo>
                        <a:pt x="3347" y="1212"/>
                        <a:pt x="3082" y="1169"/>
                        <a:pt x="2860" y="1106"/>
                      </a:cubicBezTo>
                      <a:cubicBezTo>
                        <a:pt x="2617" y="1058"/>
                        <a:pt x="2379" y="974"/>
                        <a:pt x="2178" y="815"/>
                      </a:cubicBezTo>
                      <a:cubicBezTo>
                        <a:pt x="1956" y="619"/>
                        <a:pt x="1850" y="334"/>
                        <a:pt x="1824" y="22"/>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6128670" y="8096285"/>
                  <a:ext cx="1900794" cy="951772"/>
                </a:xfrm>
                <a:custGeom>
                  <a:rect b="b" l="l" r="r" t="t"/>
                  <a:pathLst>
                    <a:path extrusionOk="0" h="2031" w="4056">
                      <a:moveTo>
                        <a:pt x="460" y="1"/>
                      </a:moveTo>
                      <a:lnTo>
                        <a:pt x="0" y="2031"/>
                      </a:lnTo>
                      <a:lnTo>
                        <a:pt x="4029" y="2031"/>
                      </a:lnTo>
                      <a:cubicBezTo>
                        <a:pt x="4055" y="1740"/>
                        <a:pt x="3876" y="1502"/>
                        <a:pt x="3680" y="1370"/>
                      </a:cubicBezTo>
                      <a:cubicBezTo>
                        <a:pt x="3458" y="1212"/>
                        <a:pt x="3215" y="1169"/>
                        <a:pt x="2971" y="1106"/>
                      </a:cubicBezTo>
                      <a:cubicBezTo>
                        <a:pt x="2734" y="1058"/>
                        <a:pt x="2490" y="974"/>
                        <a:pt x="2311" y="815"/>
                      </a:cubicBezTo>
                      <a:cubicBezTo>
                        <a:pt x="2094" y="619"/>
                        <a:pt x="1962" y="334"/>
                        <a:pt x="1962" y="22"/>
                      </a:cubicBezTo>
                      <a:lnTo>
                        <a:pt x="4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6170848" y="2377887"/>
                  <a:ext cx="3778624" cy="5812793"/>
                </a:xfrm>
                <a:custGeom>
                  <a:rect b="b" l="l" r="r" t="t"/>
                  <a:pathLst>
                    <a:path extrusionOk="0" h="12404" w="8063">
                      <a:moveTo>
                        <a:pt x="2776" y="0"/>
                      </a:moveTo>
                      <a:cubicBezTo>
                        <a:pt x="682" y="2929"/>
                        <a:pt x="0" y="12404"/>
                        <a:pt x="0" y="12404"/>
                      </a:cubicBezTo>
                      <a:lnTo>
                        <a:pt x="2998" y="12404"/>
                      </a:lnTo>
                      <a:lnTo>
                        <a:pt x="3590" y="8460"/>
                      </a:lnTo>
                      <a:lnTo>
                        <a:pt x="3791" y="6985"/>
                      </a:lnTo>
                      <a:lnTo>
                        <a:pt x="4098" y="8814"/>
                      </a:lnTo>
                      <a:lnTo>
                        <a:pt x="4716" y="12404"/>
                      </a:lnTo>
                      <a:lnTo>
                        <a:pt x="8063" y="12404"/>
                      </a:lnTo>
                      <a:lnTo>
                        <a:pt x="58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5851231" y="2563939"/>
                  <a:ext cx="1065682" cy="5636591"/>
                </a:xfrm>
                <a:custGeom>
                  <a:rect b="b" l="l" r="r" t="t"/>
                  <a:pathLst>
                    <a:path extrusionOk="0" h="12028" w="2274">
                      <a:moveTo>
                        <a:pt x="2163" y="0"/>
                      </a:moveTo>
                      <a:cubicBezTo>
                        <a:pt x="1655" y="1475"/>
                        <a:pt x="952" y="4055"/>
                        <a:pt x="423" y="7952"/>
                      </a:cubicBezTo>
                      <a:cubicBezTo>
                        <a:pt x="111" y="10288"/>
                        <a:pt x="0" y="11986"/>
                        <a:pt x="0" y="12007"/>
                      </a:cubicBezTo>
                      <a:lnTo>
                        <a:pt x="111" y="12028"/>
                      </a:lnTo>
                      <a:cubicBezTo>
                        <a:pt x="111" y="12007"/>
                        <a:pt x="222" y="10288"/>
                        <a:pt x="529" y="7973"/>
                      </a:cubicBezTo>
                      <a:cubicBezTo>
                        <a:pt x="1058" y="4076"/>
                        <a:pt x="1766" y="1496"/>
                        <a:pt x="2274" y="42"/>
                      </a:cubicBezTo>
                      <a:lnTo>
                        <a:pt x="21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6810083" y="1139260"/>
                  <a:ext cx="5027543" cy="3530602"/>
                </a:xfrm>
                <a:custGeom>
                  <a:rect b="b" l="l" r="r" t="t"/>
                  <a:pathLst>
                    <a:path extrusionOk="0" h="7534" w="10728">
                      <a:moveTo>
                        <a:pt x="0" y="0"/>
                      </a:moveTo>
                      <a:lnTo>
                        <a:pt x="0" y="7534"/>
                      </a:lnTo>
                      <a:lnTo>
                        <a:pt x="10728" y="7534"/>
                      </a:lnTo>
                      <a:lnTo>
                        <a:pt x="107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6170848" y="999604"/>
                  <a:ext cx="528154" cy="459719"/>
                </a:xfrm>
                <a:custGeom>
                  <a:rect b="b" l="l" r="r" t="t"/>
                  <a:pathLst>
                    <a:path extrusionOk="0" h="981" w="1127">
                      <a:moveTo>
                        <a:pt x="635" y="1"/>
                      </a:moveTo>
                      <a:cubicBezTo>
                        <a:pt x="360" y="1"/>
                        <a:pt x="31" y="102"/>
                        <a:pt x="0" y="229"/>
                      </a:cubicBezTo>
                      <a:cubicBezTo>
                        <a:pt x="0" y="388"/>
                        <a:pt x="418" y="938"/>
                        <a:pt x="508" y="938"/>
                      </a:cubicBezTo>
                      <a:cubicBezTo>
                        <a:pt x="619" y="938"/>
                        <a:pt x="619" y="848"/>
                        <a:pt x="619" y="848"/>
                      </a:cubicBezTo>
                      <a:cubicBezTo>
                        <a:pt x="619" y="848"/>
                        <a:pt x="682" y="980"/>
                        <a:pt x="751" y="980"/>
                      </a:cubicBezTo>
                      <a:cubicBezTo>
                        <a:pt x="841" y="980"/>
                        <a:pt x="862" y="917"/>
                        <a:pt x="862" y="917"/>
                      </a:cubicBezTo>
                      <a:cubicBezTo>
                        <a:pt x="862" y="917"/>
                        <a:pt x="896" y="961"/>
                        <a:pt x="948" y="961"/>
                      </a:cubicBezTo>
                      <a:cubicBezTo>
                        <a:pt x="968" y="961"/>
                        <a:pt x="991" y="955"/>
                        <a:pt x="1015" y="938"/>
                      </a:cubicBezTo>
                      <a:cubicBezTo>
                        <a:pt x="1126" y="869"/>
                        <a:pt x="1126" y="229"/>
                        <a:pt x="973" y="97"/>
                      </a:cubicBezTo>
                      <a:cubicBezTo>
                        <a:pt x="911" y="29"/>
                        <a:pt x="780" y="1"/>
                        <a:pt x="635" y="1"/>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5809053" y="1149101"/>
                  <a:ext cx="62329" cy="280236"/>
                </a:xfrm>
                <a:custGeom>
                  <a:rect b="b" l="l" r="r" t="t"/>
                  <a:pathLst>
                    <a:path extrusionOk="0" h="598" w="133">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5923403" y="1180969"/>
                  <a:ext cx="62797" cy="225876"/>
                </a:xfrm>
                <a:custGeom>
                  <a:rect b="b" l="l" r="r" t="t"/>
                  <a:pathLst>
                    <a:path extrusionOk="0" h="482" w="134">
                      <a:moveTo>
                        <a:pt x="70" y="1"/>
                      </a:moveTo>
                      <a:lnTo>
                        <a:pt x="1" y="43"/>
                      </a:lnTo>
                      <a:cubicBezTo>
                        <a:pt x="49" y="239"/>
                        <a:pt x="70" y="482"/>
                        <a:pt x="70" y="482"/>
                      </a:cubicBezTo>
                      <a:lnTo>
                        <a:pt x="133" y="461"/>
                      </a:lnTo>
                      <a:cubicBezTo>
                        <a:pt x="133" y="440"/>
                        <a:pt x="112" y="218"/>
                        <a:pt x="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2939995" y="999604"/>
                  <a:ext cx="528154" cy="459719"/>
                </a:xfrm>
                <a:custGeom>
                  <a:rect b="b" l="l" r="r" t="t"/>
                  <a:pathLst>
                    <a:path extrusionOk="0" h="981" w="1127">
                      <a:moveTo>
                        <a:pt x="642" y="1"/>
                      </a:moveTo>
                      <a:cubicBezTo>
                        <a:pt x="363" y="1"/>
                        <a:pt x="41" y="102"/>
                        <a:pt x="27" y="229"/>
                      </a:cubicBezTo>
                      <a:cubicBezTo>
                        <a:pt x="0" y="388"/>
                        <a:pt x="423" y="938"/>
                        <a:pt x="508" y="938"/>
                      </a:cubicBezTo>
                      <a:cubicBezTo>
                        <a:pt x="619" y="938"/>
                        <a:pt x="619" y="848"/>
                        <a:pt x="619" y="848"/>
                      </a:cubicBezTo>
                      <a:cubicBezTo>
                        <a:pt x="619" y="848"/>
                        <a:pt x="688" y="980"/>
                        <a:pt x="772" y="980"/>
                      </a:cubicBezTo>
                      <a:cubicBezTo>
                        <a:pt x="841" y="980"/>
                        <a:pt x="862" y="917"/>
                        <a:pt x="862" y="917"/>
                      </a:cubicBezTo>
                      <a:cubicBezTo>
                        <a:pt x="862" y="917"/>
                        <a:pt x="896" y="961"/>
                        <a:pt x="949" y="961"/>
                      </a:cubicBezTo>
                      <a:cubicBezTo>
                        <a:pt x="969" y="961"/>
                        <a:pt x="991" y="955"/>
                        <a:pt x="1016" y="938"/>
                      </a:cubicBezTo>
                      <a:cubicBezTo>
                        <a:pt x="1127" y="869"/>
                        <a:pt x="1127" y="229"/>
                        <a:pt x="994" y="97"/>
                      </a:cubicBezTo>
                      <a:cubicBezTo>
                        <a:pt x="925" y="29"/>
                        <a:pt x="790" y="1"/>
                        <a:pt x="642" y="1"/>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2588041" y="1149101"/>
                  <a:ext cx="62329" cy="280236"/>
                </a:xfrm>
                <a:custGeom>
                  <a:rect b="b" l="l" r="r" t="t"/>
                  <a:pathLst>
                    <a:path extrusionOk="0" h="598" w="133">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2701922" y="1180969"/>
                  <a:ext cx="52487" cy="225876"/>
                </a:xfrm>
                <a:custGeom>
                  <a:rect b="b" l="l" r="r" t="t"/>
                  <a:pathLst>
                    <a:path extrusionOk="0" h="482" w="112">
                      <a:moveTo>
                        <a:pt x="48" y="1"/>
                      </a:moveTo>
                      <a:lnTo>
                        <a:pt x="0" y="43"/>
                      </a:lnTo>
                      <a:cubicBezTo>
                        <a:pt x="48" y="239"/>
                        <a:pt x="69" y="482"/>
                        <a:pt x="69" y="482"/>
                      </a:cubicBezTo>
                      <a:lnTo>
                        <a:pt x="111" y="461"/>
                      </a:lnTo>
                      <a:cubicBezTo>
                        <a:pt x="111" y="440"/>
                        <a:pt x="90" y="218"/>
                        <a:pt x="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4488405" y="-729226"/>
                  <a:ext cx="146684" cy="124185"/>
                </a:xfrm>
                <a:custGeom>
                  <a:rect b="b" l="l" r="r" t="t"/>
                  <a:pathLst>
                    <a:path extrusionOk="0" h="265" w="313">
                      <a:moveTo>
                        <a:pt x="0" y="1"/>
                      </a:moveTo>
                      <a:lnTo>
                        <a:pt x="0" y="43"/>
                      </a:lnTo>
                      <a:cubicBezTo>
                        <a:pt x="69" y="43"/>
                        <a:pt x="132" y="64"/>
                        <a:pt x="180" y="112"/>
                      </a:cubicBezTo>
                      <a:cubicBezTo>
                        <a:pt x="243" y="133"/>
                        <a:pt x="264" y="196"/>
                        <a:pt x="264" y="265"/>
                      </a:cubicBezTo>
                      <a:lnTo>
                        <a:pt x="312" y="265"/>
                      </a:lnTo>
                      <a:cubicBezTo>
                        <a:pt x="312" y="196"/>
                        <a:pt x="264" y="112"/>
                        <a:pt x="222" y="64"/>
                      </a:cubicBezTo>
                      <a:cubicBezTo>
                        <a:pt x="159" y="22"/>
                        <a:pt x="9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3980860" y="-233400"/>
                  <a:ext cx="359914" cy="162612"/>
                </a:xfrm>
                <a:custGeom>
                  <a:rect b="b" l="l" r="r" t="t"/>
                  <a:pathLst>
                    <a:path extrusionOk="0" h="347" w="768">
                      <a:moveTo>
                        <a:pt x="1" y="0"/>
                      </a:moveTo>
                      <a:lnTo>
                        <a:pt x="1" y="0"/>
                      </a:lnTo>
                      <a:cubicBezTo>
                        <a:pt x="22" y="153"/>
                        <a:pt x="154" y="307"/>
                        <a:pt x="308" y="328"/>
                      </a:cubicBezTo>
                      <a:cubicBezTo>
                        <a:pt x="348" y="340"/>
                        <a:pt x="391" y="346"/>
                        <a:pt x="435" y="346"/>
                      </a:cubicBezTo>
                      <a:cubicBezTo>
                        <a:pt x="559" y="346"/>
                        <a:pt x="689" y="299"/>
                        <a:pt x="768" y="217"/>
                      </a:cubicBez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35"/>
              <p:cNvGrpSpPr/>
              <p:nvPr/>
            </p:nvGrpSpPr>
            <p:grpSpPr>
              <a:xfrm>
                <a:off x="-1949281" y="1820326"/>
                <a:ext cx="1051808" cy="229363"/>
                <a:chOff x="4002795" y="1877329"/>
                <a:chExt cx="345546" cy="75352"/>
              </a:xfrm>
            </p:grpSpPr>
            <p:sp>
              <p:nvSpPr>
                <p:cNvPr id="683" name="Google Shape;683;p35"/>
                <p:cNvSpPr/>
                <p:nvPr/>
              </p:nvSpPr>
              <p:spPr>
                <a:xfrm>
                  <a:off x="4002795" y="1877329"/>
                  <a:ext cx="345546" cy="75352"/>
                </a:xfrm>
                <a:custGeom>
                  <a:rect b="b" l="l" r="r" t="t"/>
                  <a:pathLst>
                    <a:path extrusionOk="0" h="2180" w="9997">
                      <a:moveTo>
                        <a:pt x="0" y="0"/>
                      </a:moveTo>
                      <a:lnTo>
                        <a:pt x="0" y="2179"/>
                      </a:lnTo>
                      <a:lnTo>
                        <a:pt x="9996" y="2179"/>
                      </a:lnTo>
                      <a:lnTo>
                        <a:pt x="9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4270785" y="1897619"/>
                  <a:ext cx="21569" cy="34738"/>
                </a:xfrm>
                <a:custGeom>
                  <a:rect b="b" l="l" r="r" t="t"/>
                  <a:pathLst>
                    <a:path extrusionOk="0" h="1005" w="624">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4254401" y="1897619"/>
                  <a:ext cx="22536" cy="34738"/>
                </a:xfrm>
                <a:custGeom>
                  <a:rect b="b" l="l" r="r" t="t"/>
                  <a:pathLst>
                    <a:path extrusionOk="0" h="1005" w="652">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4055854" y="1885970"/>
                  <a:ext cx="19356" cy="57654"/>
                </a:xfrm>
                <a:custGeom>
                  <a:rect b="b" l="l" r="r" t="t"/>
                  <a:pathLst>
                    <a:path extrusionOk="0" h="1668" w="56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4034319" y="1888563"/>
                  <a:ext cx="9333" cy="51882"/>
                </a:xfrm>
                <a:custGeom>
                  <a:rect b="b" l="l" r="r" t="t"/>
                  <a:pathLst>
                    <a:path extrusionOk="0" h="1501" w="27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4303311" y="1885970"/>
                  <a:ext cx="19598" cy="57654"/>
                </a:xfrm>
                <a:custGeom>
                  <a:rect b="b" l="l" r="r" t="t"/>
                  <a:pathLst>
                    <a:path extrusionOk="0" h="1668" w="567">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4167847" y="1898587"/>
                  <a:ext cx="21534" cy="31834"/>
                </a:xfrm>
                <a:custGeom>
                  <a:rect b="b" l="l" r="r" t="t"/>
                  <a:pathLst>
                    <a:path extrusionOk="0" h="921" w="623">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4128235" y="1898587"/>
                  <a:ext cx="29622" cy="31834"/>
                </a:xfrm>
                <a:custGeom>
                  <a:rect b="b" l="l" r="r" t="t"/>
                  <a:pathLst>
                    <a:path extrusionOk="0" h="921" w="857">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4086410" y="1898587"/>
                  <a:ext cx="32560" cy="31834"/>
                </a:xfrm>
                <a:custGeom>
                  <a:rect b="b" l="l" r="r" t="t"/>
                  <a:pathLst>
                    <a:path extrusionOk="0" h="921" w="942">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4223844" y="1897619"/>
                  <a:ext cx="22536" cy="34738"/>
                </a:xfrm>
                <a:custGeom>
                  <a:rect b="b" l="l" r="r" t="t"/>
                  <a:pathLst>
                    <a:path extrusionOk="0" h="1005" w="652">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4200616" y="1899831"/>
                  <a:ext cx="2973" cy="30590"/>
                </a:xfrm>
                <a:custGeom>
                  <a:rect b="b" l="l" r="r" t="t"/>
                  <a:pathLst>
                    <a:path extrusionOk="0" h="885" w="86">
                      <a:moveTo>
                        <a:pt x="0" y="0"/>
                      </a:moveTo>
                      <a:lnTo>
                        <a:pt x="0" y="884"/>
                      </a:lnTo>
                      <a:lnTo>
                        <a:pt x="85" y="884"/>
                      </a:lnTo>
                      <a:lnTo>
                        <a:pt x="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35"/>
              <p:cNvGrpSpPr/>
              <p:nvPr/>
            </p:nvGrpSpPr>
            <p:grpSpPr>
              <a:xfrm>
                <a:off x="-2025807" y="2235105"/>
                <a:ext cx="1184014" cy="258193"/>
                <a:chOff x="3734768" y="858742"/>
                <a:chExt cx="1184014" cy="258193"/>
              </a:xfrm>
            </p:grpSpPr>
            <p:grpSp>
              <p:nvGrpSpPr>
                <p:cNvPr id="695" name="Google Shape;695;p35"/>
                <p:cNvGrpSpPr/>
                <p:nvPr/>
              </p:nvGrpSpPr>
              <p:grpSpPr>
                <a:xfrm>
                  <a:off x="3734768" y="858742"/>
                  <a:ext cx="1184014" cy="258193"/>
                  <a:chOff x="4002795" y="1877329"/>
                  <a:chExt cx="345546" cy="75352"/>
                </a:xfrm>
              </p:grpSpPr>
              <p:sp>
                <p:nvSpPr>
                  <p:cNvPr id="696" name="Google Shape;696;p35"/>
                  <p:cNvSpPr/>
                  <p:nvPr/>
                </p:nvSpPr>
                <p:spPr>
                  <a:xfrm>
                    <a:off x="4002795" y="1877329"/>
                    <a:ext cx="345546" cy="75352"/>
                  </a:xfrm>
                  <a:custGeom>
                    <a:rect b="b" l="l" r="r" t="t"/>
                    <a:pathLst>
                      <a:path extrusionOk="0" h="2180" w="9997">
                        <a:moveTo>
                          <a:pt x="0" y="0"/>
                        </a:moveTo>
                        <a:lnTo>
                          <a:pt x="0" y="2179"/>
                        </a:lnTo>
                        <a:lnTo>
                          <a:pt x="9996" y="2179"/>
                        </a:lnTo>
                        <a:lnTo>
                          <a:pt x="9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4270785" y="1897619"/>
                    <a:ext cx="21569" cy="34738"/>
                  </a:xfrm>
                  <a:custGeom>
                    <a:rect b="b" l="l" r="r" t="t"/>
                    <a:pathLst>
                      <a:path extrusionOk="0" h="1005" w="624">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4254401" y="1897619"/>
                    <a:ext cx="22536" cy="34738"/>
                  </a:xfrm>
                  <a:custGeom>
                    <a:rect b="b" l="l" r="r" t="t"/>
                    <a:pathLst>
                      <a:path extrusionOk="0" h="1005" w="652">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4055854" y="1885970"/>
                    <a:ext cx="19356" cy="57654"/>
                  </a:xfrm>
                  <a:custGeom>
                    <a:rect b="b" l="l" r="r" t="t"/>
                    <a:pathLst>
                      <a:path extrusionOk="0" h="1668" w="56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a:off x="4034319" y="1888563"/>
                    <a:ext cx="9333" cy="51882"/>
                  </a:xfrm>
                  <a:custGeom>
                    <a:rect b="b" l="l" r="r" t="t"/>
                    <a:pathLst>
                      <a:path extrusionOk="0" h="1501" w="27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a:off x="4303311" y="1885970"/>
                    <a:ext cx="19598" cy="57654"/>
                  </a:xfrm>
                  <a:custGeom>
                    <a:rect b="b" l="l" r="r" t="t"/>
                    <a:pathLst>
                      <a:path extrusionOk="0" h="1668" w="567">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35"/>
                <p:cNvGrpSpPr/>
                <p:nvPr/>
              </p:nvGrpSpPr>
              <p:grpSpPr>
                <a:xfrm>
                  <a:off x="3990034" y="875479"/>
                  <a:ext cx="568881" cy="224795"/>
                  <a:chOff x="300879" y="4170864"/>
                  <a:chExt cx="505357" cy="199693"/>
                </a:xfrm>
              </p:grpSpPr>
              <p:sp>
                <p:nvSpPr>
                  <p:cNvPr id="703" name="Google Shape;703;p35"/>
                  <p:cNvSpPr/>
                  <p:nvPr/>
                </p:nvSpPr>
                <p:spPr>
                  <a:xfrm>
                    <a:off x="518149" y="4197063"/>
                    <a:ext cx="71544" cy="111736"/>
                  </a:xfrm>
                  <a:custGeom>
                    <a:rect b="b" l="l" r="r" t="t"/>
                    <a:pathLst>
                      <a:path extrusionOk="0" h="1062" w="68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568021" y="4197063"/>
                    <a:ext cx="71544" cy="111736"/>
                  </a:xfrm>
                  <a:custGeom>
                    <a:rect b="b" l="l" r="r" t="t"/>
                    <a:pathLst>
                      <a:path extrusionOk="0" h="1062" w="68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623794" y="4170864"/>
                    <a:ext cx="64811" cy="187804"/>
                  </a:xfrm>
                  <a:custGeom>
                    <a:rect b="b" l="l" r="r" t="t"/>
                    <a:pathLst>
                      <a:path extrusionOk="0" h="1785" w="616">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725748" y="4178439"/>
                    <a:ext cx="31353" cy="167604"/>
                  </a:xfrm>
                  <a:custGeom>
                    <a:rect b="b" l="l" r="r" t="t"/>
                    <a:pathLst>
                      <a:path extrusionOk="0" h="1593" w="298">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765940" y="4175493"/>
                    <a:ext cx="40296" cy="195064"/>
                  </a:xfrm>
                  <a:custGeom>
                    <a:rect b="b" l="l" r="r" t="t"/>
                    <a:pathLst>
                      <a:path extrusionOk="0" h="1854" w="383">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419141" y="4170864"/>
                    <a:ext cx="64916" cy="187804"/>
                  </a:xfrm>
                  <a:custGeom>
                    <a:rect b="b" l="l" r="r" t="t"/>
                    <a:pathLst>
                      <a:path extrusionOk="0" h="1785" w="617">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350751" y="4178439"/>
                    <a:ext cx="31353" cy="167604"/>
                  </a:xfrm>
                  <a:custGeom>
                    <a:rect b="b" l="l" r="r" t="t"/>
                    <a:pathLst>
                      <a:path extrusionOk="0" h="1593" w="298">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300879" y="4175493"/>
                    <a:ext cx="41033" cy="195064"/>
                  </a:xfrm>
                  <a:custGeom>
                    <a:rect b="b" l="l" r="r" t="t"/>
                    <a:pathLst>
                      <a:path extrusionOk="0" h="1854" w="39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11" name="Google Shape;711;p35"/>
            <p:cNvGrpSpPr/>
            <p:nvPr/>
          </p:nvGrpSpPr>
          <p:grpSpPr>
            <a:xfrm>
              <a:off x="-5163370" y="445034"/>
              <a:ext cx="1789390" cy="838699"/>
              <a:chOff x="-4182420" y="20059"/>
              <a:chExt cx="1789390" cy="838699"/>
            </a:xfrm>
          </p:grpSpPr>
          <p:grpSp>
            <p:nvGrpSpPr>
              <p:cNvPr id="712" name="Google Shape;712;p35"/>
              <p:cNvGrpSpPr/>
              <p:nvPr/>
            </p:nvGrpSpPr>
            <p:grpSpPr>
              <a:xfrm>
                <a:off x="-3554488" y="20059"/>
                <a:ext cx="688617" cy="567202"/>
                <a:chOff x="4646862" y="1815214"/>
                <a:chExt cx="226229" cy="186341"/>
              </a:xfrm>
            </p:grpSpPr>
            <p:sp>
              <p:nvSpPr>
                <p:cNvPr id="713" name="Google Shape;713;p35"/>
                <p:cNvSpPr/>
                <p:nvPr/>
              </p:nvSpPr>
              <p:spPr>
                <a:xfrm>
                  <a:off x="4646862" y="1841622"/>
                  <a:ext cx="199578" cy="159932"/>
                </a:xfrm>
                <a:custGeom>
                  <a:rect b="b" l="l" r="r" t="t"/>
                  <a:pathLst>
                    <a:path extrusionOk="0" h="4627" w="5774">
                      <a:moveTo>
                        <a:pt x="1" y="0"/>
                      </a:moveTo>
                      <a:lnTo>
                        <a:pt x="1" y="4627"/>
                      </a:lnTo>
                      <a:lnTo>
                        <a:pt x="5774" y="4627"/>
                      </a:lnTo>
                      <a:lnTo>
                        <a:pt x="57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4673271" y="1815214"/>
                  <a:ext cx="199820" cy="159932"/>
                </a:xfrm>
                <a:custGeom>
                  <a:rect b="b" l="l" r="r" t="t"/>
                  <a:pathLst>
                    <a:path extrusionOk="0" h="4627" w="5781">
                      <a:moveTo>
                        <a:pt x="1" y="0"/>
                      </a:moveTo>
                      <a:lnTo>
                        <a:pt x="1" y="4627"/>
                      </a:lnTo>
                      <a:lnTo>
                        <a:pt x="5781" y="4627"/>
                      </a:lnTo>
                      <a:lnTo>
                        <a:pt x="57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4844441" y="1827415"/>
                  <a:ext cx="16418" cy="3975"/>
                </a:xfrm>
                <a:custGeom>
                  <a:rect b="b" l="l" r="r" t="t"/>
                  <a:pathLst>
                    <a:path extrusionOk="0" h="115" w="475">
                      <a:moveTo>
                        <a:pt x="1" y="1"/>
                      </a:moveTo>
                      <a:lnTo>
                        <a:pt x="1" y="114"/>
                      </a:lnTo>
                      <a:lnTo>
                        <a:pt x="475" y="114"/>
                      </a:lnTo>
                      <a:lnTo>
                        <a:pt x="4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4735386" y="1827415"/>
                  <a:ext cx="90768" cy="3975"/>
                </a:xfrm>
                <a:custGeom>
                  <a:rect b="b" l="l" r="r" t="t"/>
                  <a:pathLst>
                    <a:path extrusionOk="0" h="115" w="2626">
                      <a:moveTo>
                        <a:pt x="1" y="1"/>
                      </a:moveTo>
                      <a:lnTo>
                        <a:pt x="1" y="114"/>
                      </a:lnTo>
                      <a:lnTo>
                        <a:pt x="2625" y="114"/>
                      </a:lnTo>
                      <a:lnTo>
                        <a:pt x="26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4843473" y="1847740"/>
                  <a:ext cx="3940" cy="26442"/>
                </a:xfrm>
                <a:custGeom>
                  <a:rect b="b" l="l" r="r" t="t"/>
                  <a:pathLst>
                    <a:path extrusionOk="0" h="765" w="114">
                      <a:moveTo>
                        <a:pt x="1" y="0"/>
                      </a:moveTo>
                      <a:lnTo>
                        <a:pt x="1" y="764"/>
                      </a:lnTo>
                      <a:lnTo>
                        <a:pt x="114" y="764"/>
                      </a:lnTo>
                      <a:lnTo>
                        <a:pt x="1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4843473" y="1886350"/>
                  <a:ext cx="3940" cy="54094"/>
                </a:xfrm>
                <a:custGeom>
                  <a:rect b="b" l="l" r="r" t="t"/>
                  <a:pathLst>
                    <a:path extrusionOk="0" h="1565" w="114">
                      <a:moveTo>
                        <a:pt x="1" y="1"/>
                      </a:moveTo>
                      <a:lnTo>
                        <a:pt x="1" y="1564"/>
                      </a:lnTo>
                      <a:lnTo>
                        <a:pt x="114" y="1564"/>
                      </a:lnTo>
                      <a:lnTo>
                        <a:pt x="1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4855710" y="1904705"/>
                  <a:ext cx="3940" cy="18389"/>
                </a:xfrm>
                <a:custGeom>
                  <a:rect b="b" l="l" r="r" t="t"/>
                  <a:pathLst>
                    <a:path extrusionOk="0" h="532" w="114">
                      <a:moveTo>
                        <a:pt x="0" y="0"/>
                      </a:moveTo>
                      <a:lnTo>
                        <a:pt x="0" y="531"/>
                      </a:lnTo>
                      <a:lnTo>
                        <a:pt x="114" y="531"/>
                      </a:lnTo>
                      <a:lnTo>
                        <a:pt x="1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35"/>
              <p:cNvGrpSpPr/>
              <p:nvPr/>
            </p:nvGrpSpPr>
            <p:grpSpPr>
              <a:xfrm>
                <a:off x="-4182420" y="71225"/>
                <a:ext cx="1789390" cy="787533"/>
                <a:chOff x="4802651" y="2120880"/>
                <a:chExt cx="587861" cy="258725"/>
              </a:xfrm>
            </p:grpSpPr>
            <p:sp>
              <p:nvSpPr>
                <p:cNvPr id="721" name="Google Shape;721;p35"/>
                <p:cNvSpPr/>
                <p:nvPr/>
              </p:nvSpPr>
              <p:spPr>
                <a:xfrm>
                  <a:off x="4820971" y="2152404"/>
                  <a:ext cx="538972" cy="223048"/>
                </a:xfrm>
                <a:custGeom>
                  <a:rect b="b" l="l" r="r" t="t"/>
                  <a:pathLst>
                    <a:path extrusionOk="0" h="6453" w="15593">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4802651" y="2335811"/>
                  <a:ext cx="42826" cy="43794"/>
                </a:xfrm>
                <a:custGeom>
                  <a:rect b="b" l="l" r="r" t="t"/>
                  <a:pathLst>
                    <a:path extrusionOk="0" h="1267" w="1239">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4981875" y="2346077"/>
                  <a:ext cx="33805" cy="33528"/>
                </a:xfrm>
                <a:custGeom>
                  <a:rect b="b" l="l" r="r" t="t"/>
                  <a:pathLst>
                    <a:path extrusionOk="0" h="970" w="978">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5191932" y="2346077"/>
                  <a:ext cx="33528" cy="33528"/>
                </a:xfrm>
                <a:custGeom>
                  <a:rect b="b" l="l" r="r" t="t"/>
                  <a:pathLst>
                    <a:path extrusionOk="0" h="970" w="97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5340600" y="2138232"/>
                  <a:ext cx="33805" cy="33528"/>
                </a:xfrm>
                <a:custGeom>
                  <a:rect b="b" l="l" r="r" t="t"/>
                  <a:pathLst>
                    <a:path extrusionOk="0" h="970" w="978">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4882118" y="2231906"/>
                  <a:ext cx="44796" cy="44762"/>
                </a:xfrm>
                <a:custGeom>
                  <a:rect b="b" l="l" r="r" t="t"/>
                  <a:pathLst>
                    <a:path extrusionOk="0" h="1295" w="1296">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5088995" y="2213551"/>
                  <a:ext cx="38678" cy="38678"/>
                </a:xfrm>
                <a:custGeom>
                  <a:rect b="b" l="l" r="r" t="t"/>
                  <a:pathLst>
                    <a:path extrusionOk="0" h="1119" w="1119">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5323248" y="2120880"/>
                  <a:ext cx="67263" cy="67263"/>
                </a:xfrm>
                <a:custGeom>
                  <a:rect b="b" l="l" r="r" t="t"/>
                  <a:pathLst>
                    <a:path extrusionOk="0" h="1946" w="1946">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30" name="Google Shape;730;p35"/>
          <p:cNvSpPr txBox="1"/>
          <p:nvPr>
            <p:ph idx="3" type="subTitle"/>
          </p:nvPr>
        </p:nvSpPr>
        <p:spPr>
          <a:xfrm>
            <a:off x="1121725" y="4034328"/>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t>
            </a:r>
            <a:endParaRPr/>
          </a:p>
          <a:p>
            <a:pPr indent="0" lvl="0" marL="0" rtl="0" algn="l">
              <a:spcBef>
                <a:spcPts val="0"/>
              </a:spcBef>
              <a:spcAft>
                <a:spcPts val="0"/>
              </a:spcAft>
              <a:buNone/>
            </a:pPr>
            <a:r>
              <a:rPr lang="en"/>
              <a:t>Horario de atención</a:t>
            </a:r>
            <a:endParaRPr/>
          </a:p>
        </p:txBody>
      </p:sp>
      <p:sp>
        <p:nvSpPr>
          <p:cNvPr id="731" name="Google Shape;731;p35"/>
          <p:cNvSpPr txBox="1"/>
          <p:nvPr>
            <p:ph idx="1" type="subTitle"/>
          </p:nvPr>
        </p:nvSpPr>
        <p:spPr>
          <a:xfrm>
            <a:off x="1121725" y="2301147"/>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Vamos a </a:t>
            </a:r>
            <a:r>
              <a:rPr lang="en"/>
              <a:t>conocernos</a:t>
            </a:r>
            <a:r>
              <a:rPr lang="en"/>
              <a:t> un poco y al curso</a:t>
            </a:r>
            <a:endParaRPr/>
          </a:p>
        </p:txBody>
      </p:sp>
      <p:sp>
        <p:nvSpPr>
          <p:cNvPr id="732" name="Google Shape;732;p35"/>
          <p:cNvSpPr txBox="1"/>
          <p:nvPr>
            <p:ph idx="2" type="subTitle"/>
          </p:nvPr>
        </p:nvSpPr>
        <p:spPr>
          <a:xfrm>
            <a:off x="3820996" y="2301147"/>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Sesiones</a:t>
            </a:r>
            <a:endParaRPr/>
          </a:p>
        </p:txBody>
      </p:sp>
      <p:sp>
        <p:nvSpPr>
          <p:cNvPr id="733" name="Google Shape;733;p35"/>
          <p:cNvSpPr txBox="1"/>
          <p:nvPr>
            <p:ph idx="4" type="subTitle"/>
          </p:nvPr>
        </p:nvSpPr>
        <p:spPr>
          <a:xfrm>
            <a:off x="3820996" y="4034328"/>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Actividades, fechas y porcentajes</a:t>
            </a:r>
            <a:endParaRPr/>
          </a:p>
        </p:txBody>
      </p:sp>
      <p:sp>
        <p:nvSpPr>
          <p:cNvPr id="734" name="Google Shape;734;p35"/>
          <p:cNvSpPr txBox="1"/>
          <p:nvPr>
            <p:ph idx="5" type="title"/>
          </p:nvPr>
        </p:nvSpPr>
        <p:spPr>
          <a:xfrm>
            <a:off x="1121725" y="1238726"/>
            <a:ext cx="734700" cy="54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35" name="Google Shape;735;p35"/>
          <p:cNvSpPr txBox="1"/>
          <p:nvPr>
            <p:ph idx="6" type="title"/>
          </p:nvPr>
        </p:nvSpPr>
        <p:spPr>
          <a:xfrm>
            <a:off x="1121725" y="2971389"/>
            <a:ext cx="734700" cy="54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36" name="Google Shape;736;p35"/>
          <p:cNvSpPr txBox="1"/>
          <p:nvPr>
            <p:ph idx="7" type="title"/>
          </p:nvPr>
        </p:nvSpPr>
        <p:spPr>
          <a:xfrm>
            <a:off x="3820996" y="1238726"/>
            <a:ext cx="734700" cy="54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37" name="Google Shape;737;p35"/>
          <p:cNvSpPr txBox="1"/>
          <p:nvPr>
            <p:ph idx="8" type="title"/>
          </p:nvPr>
        </p:nvSpPr>
        <p:spPr>
          <a:xfrm>
            <a:off x="3820996" y="2971389"/>
            <a:ext cx="734700" cy="54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738" name="Google Shape;738;p35"/>
          <p:cNvSpPr txBox="1"/>
          <p:nvPr>
            <p:ph idx="9" type="subTitle"/>
          </p:nvPr>
        </p:nvSpPr>
        <p:spPr>
          <a:xfrm>
            <a:off x="1121725" y="1887187"/>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739" name="Google Shape;739;p35"/>
          <p:cNvSpPr txBox="1"/>
          <p:nvPr>
            <p:ph idx="13" type="subTitle"/>
          </p:nvPr>
        </p:nvSpPr>
        <p:spPr>
          <a:xfrm>
            <a:off x="3820996" y="1887187"/>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Metodología</a:t>
            </a:r>
            <a:endParaRPr/>
          </a:p>
        </p:txBody>
      </p:sp>
      <p:sp>
        <p:nvSpPr>
          <p:cNvPr id="740" name="Google Shape;740;p35"/>
          <p:cNvSpPr txBox="1"/>
          <p:nvPr>
            <p:ph idx="14" type="subTitle"/>
          </p:nvPr>
        </p:nvSpPr>
        <p:spPr>
          <a:xfrm>
            <a:off x="1121725" y="3619850"/>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Aspectos a tener en cuenta</a:t>
            </a:r>
            <a:endParaRPr sz="1900">
              <a:solidFill>
                <a:srgbClr val="1C1C1B"/>
              </a:solidFill>
            </a:endParaRPr>
          </a:p>
        </p:txBody>
      </p:sp>
      <p:sp>
        <p:nvSpPr>
          <p:cNvPr id="741" name="Google Shape;741;p35"/>
          <p:cNvSpPr txBox="1"/>
          <p:nvPr>
            <p:ph idx="15" type="subTitle"/>
          </p:nvPr>
        </p:nvSpPr>
        <p:spPr>
          <a:xfrm>
            <a:off x="3820996" y="3619850"/>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53"/>
          <p:cNvSpPr txBox="1"/>
          <p:nvPr>
            <p:ph type="title"/>
          </p:nvPr>
        </p:nvSpPr>
        <p:spPr>
          <a:xfrm>
            <a:off x="713225" y="2254513"/>
            <a:ext cx="44445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Aspectos a tener en cuenta</a:t>
            </a:r>
            <a:endParaRPr sz="3900"/>
          </a:p>
        </p:txBody>
      </p:sp>
      <p:sp>
        <p:nvSpPr>
          <p:cNvPr id="1174" name="Google Shape;1174;p53"/>
          <p:cNvSpPr txBox="1"/>
          <p:nvPr>
            <p:ph idx="2" type="title"/>
          </p:nvPr>
        </p:nvSpPr>
        <p:spPr>
          <a:xfrm>
            <a:off x="713225" y="1322859"/>
            <a:ext cx="16521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175" name="Google Shape;1175;p53"/>
          <p:cNvSpPr txBox="1"/>
          <p:nvPr>
            <p:ph idx="1" type="subTitle"/>
          </p:nvPr>
        </p:nvSpPr>
        <p:spPr>
          <a:xfrm>
            <a:off x="713225" y="3209805"/>
            <a:ext cx="4580700" cy="9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Software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Horario de atención: Viernes 9:00am a 10:00am por Teams</a:t>
            </a:r>
            <a:endParaRPr sz="1100"/>
          </a:p>
        </p:txBody>
      </p:sp>
      <p:sp>
        <p:nvSpPr>
          <p:cNvPr id="1176" name="Google Shape;1176;p53"/>
          <p:cNvSpPr/>
          <p:nvPr/>
        </p:nvSpPr>
        <p:spPr>
          <a:xfrm>
            <a:off x="5294150" y="10129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7" name="Google Shape;1177;p53"/>
          <p:cNvGrpSpPr/>
          <p:nvPr/>
        </p:nvGrpSpPr>
        <p:grpSpPr>
          <a:xfrm>
            <a:off x="4091402" y="4414375"/>
            <a:ext cx="367931" cy="258297"/>
            <a:chOff x="4992850" y="4345375"/>
            <a:chExt cx="619413" cy="638400"/>
          </a:xfrm>
        </p:grpSpPr>
        <p:sp>
          <p:nvSpPr>
            <p:cNvPr id="1178" name="Google Shape;1178;p53"/>
            <p:cNvSpPr/>
            <p:nvPr/>
          </p:nvSpPr>
          <p:spPr>
            <a:xfrm>
              <a:off x="4992850" y="4345375"/>
              <a:ext cx="225900" cy="6384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3"/>
            <p:cNvSpPr/>
            <p:nvPr/>
          </p:nvSpPr>
          <p:spPr>
            <a:xfrm rot="10800000">
              <a:off x="5386363" y="4345375"/>
              <a:ext cx="225900" cy="6384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53"/>
          <p:cNvSpPr/>
          <p:nvPr/>
        </p:nvSpPr>
        <p:spPr>
          <a:xfrm>
            <a:off x="6956400" y="4144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53"/>
          <p:cNvGrpSpPr/>
          <p:nvPr/>
        </p:nvGrpSpPr>
        <p:grpSpPr>
          <a:xfrm>
            <a:off x="5293908" y="1087072"/>
            <a:ext cx="3381870" cy="3516739"/>
            <a:chOff x="5222815" y="1012953"/>
            <a:chExt cx="3453354" cy="3591074"/>
          </a:xfrm>
        </p:grpSpPr>
        <p:sp>
          <p:nvSpPr>
            <p:cNvPr id="1182" name="Google Shape;1182;p53"/>
            <p:cNvSpPr/>
            <p:nvPr/>
          </p:nvSpPr>
          <p:spPr>
            <a:xfrm>
              <a:off x="5222815" y="1012953"/>
              <a:ext cx="3453354" cy="3346964"/>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3" name="Google Shape;1183;p53"/>
            <p:cNvGrpSpPr/>
            <p:nvPr/>
          </p:nvGrpSpPr>
          <p:grpSpPr>
            <a:xfrm>
              <a:off x="6352264" y="1624259"/>
              <a:ext cx="378942" cy="384502"/>
              <a:chOff x="5033016" y="2415353"/>
              <a:chExt cx="132303" cy="134249"/>
            </a:xfrm>
          </p:grpSpPr>
          <p:sp>
            <p:nvSpPr>
              <p:cNvPr id="1184" name="Google Shape;1184;p53"/>
              <p:cNvSpPr/>
              <p:nvPr/>
            </p:nvSpPr>
            <p:spPr>
              <a:xfrm>
                <a:off x="5033016" y="2415353"/>
                <a:ext cx="132303" cy="134249"/>
              </a:xfrm>
              <a:custGeom>
                <a:rect b="b" l="l" r="r" t="t"/>
                <a:pathLst>
                  <a:path extrusionOk="0" h="3863" w="3807">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3"/>
              <p:cNvSpPr/>
              <p:nvPr/>
            </p:nvSpPr>
            <p:spPr>
              <a:xfrm>
                <a:off x="5056613" y="2442148"/>
                <a:ext cx="85074" cy="80904"/>
              </a:xfrm>
              <a:custGeom>
                <a:rect b="b" l="l" r="r" t="t"/>
                <a:pathLst>
                  <a:path extrusionOk="0" h="2328" w="2448">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53"/>
            <p:cNvGrpSpPr/>
            <p:nvPr/>
          </p:nvGrpSpPr>
          <p:grpSpPr>
            <a:xfrm>
              <a:off x="8150729" y="2571746"/>
              <a:ext cx="461359" cy="469107"/>
              <a:chOff x="5894466" y="2926705"/>
              <a:chExt cx="161078" cy="163789"/>
            </a:xfrm>
          </p:grpSpPr>
          <p:sp>
            <p:nvSpPr>
              <p:cNvPr id="1187" name="Google Shape;1187;p53"/>
              <p:cNvSpPr/>
              <p:nvPr/>
            </p:nvSpPr>
            <p:spPr>
              <a:xfrm>
                <a:off x="5894466" y="2926705"/>
                <a:ext cx="161078" cy="163789"/>
              </a:xfrm>
              <a:custGeom>
                <a:rect b="b" l="l" r="r" t="t"/>
                <a:pathLst>
                  <a:path extrusionOk="0" h="4713" w="4635">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3"/>
              <p:cNvSpPr/>
              <p:nvPr/>
            </p:nvSpPr>
            <p:spPr>
              <a:xfrm>
                <a:off x="5923241" y="2959407"/>
                <a:ext cx="103528" cy="98384"/>
              </a:xfrm>
              <a:custGeom>
                <a:rect b="b" l="l" r="r" t="t"/>
                <a:pathLst>
                  <a:path extrusionOk="0" h="2831" w="2979">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53"/>
            <p:cNvGrpSpPr/>
            <p:nvPr/>
          </p:nvGrpSpPr>
          <p:grpSpPr>
            <a:xfrm>
              <a:off x="7790216" y="1173355"/>
              <a:ext cx="522575" cy="528230"/>
              <a:chOff x="5695820" y="2175629"/>
              <a:chExt cx="182451" cy="184432"/>
            </a:xfrm>
          </p:grpSpPr>
          <p:sp>
            <p:nvSpPr>
              <p:cNvPr id="1190" name="Google Shape;1190;p53"/>
              <p:cNvSpPr/>
              <p:nvPr/>
            </p:nvSpPr>
            <p:spPr>
              <a:xfrm>
                <a:off x="5695820" y="2175629"/>
                <a:ext cx="182451" cy="184432"/>
              </a:xfrm>
              <a:custGeom>
                <a:rect b="b" l="l" r="r" t="t"/>
                <a:pathLst>
                  <a:path extrusionOk="0" h="5307" w="525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3"/>
              <p:cNvSpPr/>
              <p:nvPr/>
            </p:nvSpPr>
            <p:spPr>
              <a:xfrm>
                <a:off x="5710068" y="2196342"/>
                <a:ext cx="154927" cy="142937"/>
              </a:xfrm>
              <a:custGeom>
                <a:rect b="b" l="l" r="r" t="t"/>
                <a:pathLst>
                  <a:path extrusionOk="0" h="4113" w="4458">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3"/>
              <p:cNvSpPr/>
              <p:nvPr/>
            </p:nvSpPr>
            <p:spPr>
              <a:xfrm>
                <a:off x="5724595" y="2209548"/>
                <a:ext cx="124935" cy="115830"/>
              </a:xfrm>
              <a:custGeom>
                <a:rect b="b" l="l" r="r" t="t"/>
                <a:pathLst>
                  <a:path extrusionOk="0" h="3333" w="3595">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53"/>
            <p:cNvGrpSpPr/>
            <p:nvPr/>
          </p:nvGrpSpPr>
          <p:grpSpPr>
            <a:xfrm>
              <a:off x="7112761" y="1457153"/>
              <a:ext cx="1499343" cy="988678"/>
              <a:chOff x="5561570" y="3414250"/>
              <a:chExt cx="523477" cy="345197"/>
            </a:xfrm>
          </p:grpSpPr>
          <p:sp>
            <p:nvSpPr>
              <p:cNvPr id="1194" name="Google Shape;1194;p53"/>
              <p:cNvSpPr/>
              <p:nvPr/>
            </p:nvSpPr>
            <p:spPr>
              <a:xfrm>
                <a:off x="5561570" y="3414250"/>
                <a:ext cx="523477" cy="345197"/>
              </a:xfrm>
              <a:custGeom>
                <a:rect b="b" l="l" r="r" t="t"/>
                <a:pathLst>
                  <a:path extrusionOk="0" h="9933" w="15063">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3"/>
              <p:cNvSpPr/>
              <p:nvPr/>
            </p:nvSpPr>
            <p:spPr>
              <a:xfrm>
                <a:off x="5609772" y="3650742"/>
                <a:ext cx="118784" cy="8410"/>
              </a:xfrm>
              <a:custGeom>
                <a:rect b="b" l="l" r="r" t="t"/>
                <a:pathLst>
                  <a:path extrusionOk="0" h="242" w="3418">
                    <a:moveTo>
                      <a:pt x="1" y="1"/>
                    </a:moveTo>
                    <a:lnTo>
                      <a:pt x="1" y="241"/>
                    </a:lnTo>
                    <a:lnTo>
                      <a:pt x="3417" y="241"/>
                    </a:lnTo>
                    <a:lnTo>
                      <a:pt x="34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3"/>
              <p:cNvSpPr/>
              <p:nvPr/>
            </p:nvSpPr>
            <p:spPr>
              <a:xfrm>
                <a:off x="5748192" y="3650742"/>
                <a:ext cx="47958" cy="8410"/>
              </a:xfrm>
              <a:custGeom>
                <a:rect b="b" l="l" r="r" t="t"/>
                <a:pathLst>
                  <a:path extrusionOk="0" h="242" w="1380">
                    <a:moveTo>
                      <a:pt x="0" y="1"/>
                    </a:moveTo>
                    <a:lnTo>
                      <a:pt x="0" y="241"/>
                    </a:lnTo>
                    <a:lnTo>
                      <a:pt x="1380" y="241"/>
                    </a:lnTo>
                    <a:lnTo>
                      <a:pt x="13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3"/>
              <p:cNvSpPr/>
              <p:nvPr/>
            </p:nvSpPr>
            <p:spPr>
              <a:xfrm>
                <a:off x="5808419" y="3650742"/>
                <a:ext cx="30756" cy="8410"/>
              </a:xfrm>
              <a:custGeom>
                <a:rect b="b" l="l" r="r" t="t"/>
                <a:pathLst>
                  <a:path extrusionOk="0" h="242" w="885">
                    <a:moveTo>
                      <a:pt x="1" y="1"/>
                    </a:moveTo>
                    <a:lnTo>
                      <a:pt x="1" y="241"/>
                    </a:lnTo>
                    <a:lnTo>
                      <a:pt x="885" y="241"/>
                    </a:lnTo>
                    <a:lnTo>
                      <a:pt x="8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3"/>
              <p:cNvSpPr/>
              <p:nvPr/>
            </p:nvSpPr>
            <p:spPr>
              <a:xfrm>
                <a:off x="5848488" y="3650742"/>
                <a:ext cx="12337" cy="8410"/>
              </a:xfrm>
              <a:custGeom>
                <a:rect b="b" l="l" r="r" t="t"/>
                <a:pathLst>
                  <a:path extrusionOk="0" h="242" w="355">
                    <a:moveTo>
                      <a:pt x="1" y="1"/>
                    </a:moveTo>
                    <a:lnTo>
                      <a:pt x="1" y="241"/>
                    </a:lnTo>
                    <a:lnTo>
                      <a:pt x="354" y="241"/>
                    </a:lnTo>
                    <a:lnTo>
                      <a:pt x="3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3"/>
              <p:cNvSpPr/>
              <p:nvPr/>
            </p:nvSpPr>
            <p:spPr>
              <a:xfrm>
                <a:off x="5878237" y="3650742"/>
                <a:ext cx="126916" cy="8410"/>
              </a:xfrm>
              <a:custGeom>
                <a:rect b="b" l="l" r="r" t="t"/>
                <a:pathLst>
                  <a:path extrusionOk="0" h="242" w="3652">
                    <a:moveTo>
                      <a:pt x="1" y="1"/>
                    </a:moveTo>
                    <a:lnTo>
                      <a:pt x="1" y="241"/>
                    </a:lnTo>
                    <a:lnTo>
                      <a:pt x="3651" y="241"/>
                    </a:lnTo>
                    <a:lnTo>
                      <a:pt x="36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3"/>
              <p:cNvSpPr/>
              <p:nvPr/>
            </p:nvSpPr>
            <p:spPr>
              <a:xfrm>
                <a:off x="5712293" y="3620021"/>
                <a:ext cx="135257" cy="9383"/>
              </a:xfrm>
              <a:custGeom>
                <a:rect b="b" l="l" r="r" t="t"/>
                <a:pathLst>
                  <a:path extrusionOk="0" h="270" w="3892">
                    <a:moveTo>
                      <a:pt x="1" y="1"/>
                    </a:moveTo>
                    <a:lnTo>
                      <a:pt x="1" y="269"/>
                    </a:lnTo>
                    <a:lnTo>
                      <a:pt x="3891" y="269"/>
                    </a:lnTo>
                    <a:lnTo>
                      <a:pt x="38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3"/>
              <p:cNvSpPr/>
              <p:nvPr/>
            </p:nvSpPr>
            <p:spPr>
              <a:xfrm>
                <a:off x="5869896" y="3623218"/>
                <a:ext cx="14527" cy="9140"/>
              </a:xfrm>
              <a:custGeom>
                <a:rect b="b" l="l" r="r" t="t"/>
                <a:pathLst>
                  <a:path extrusionOk="0" h="263" w="418">
                    <a:moveTo>
                      <a:pt x="0" y="1"/>
                    </a:moveTo>
                    <a:lnTo>
                      <a:pt x="0" y="262"/>
                    </a:lnTo>
                    <a:lnTo>
                      <a:pt x="418" y="262"/>
                    </a:lnTo>
                    <a:lnTo>
                      <a:pt x="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3"/>
              <p:cNvSpPr/>
              <p:nvPr/>
            </p:nvSpPr>
            <p:spPr>
              <a:xfrm>
                <a:off x="5912920" y="3623218"/>
                <a:ext cx="67628" cy="9140"/>
              </a:xfrm>
              <a:custGeom>
                <a:rect b="b" l="l" r="r" t="t"/>
                <a:pathLst>
                  <a:path extrusionOk="0" h="263" w="1946">
                    <a:moveTo>
                      <a:pt x="0" y="1"/>
                    </a:moveTo>
                    <a:lnTo>
                      <a:pt x="0" y="262"/>
                    </a:lnTo>
                    <a:lnTo>
                      <a:pt x="1946" y="262"/>
                    </a:lnTo>
                    <a:lnTo>
                      <a:pt x="19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3"/>
              <p:cNvSpPr/>
              <p:nvPr/>
            </p:nvSpPr>
            <p:spPr>
              <a:xfrm>
                <a:off x="6002165" y="3623218"/>
                <a:ext cx="39861" cy="9140"/>
              </a:xfrm>
              <a:custGeom>
                <a:rect b="b" l="l" r="r" t="t"/>
                <a:pathLst>
                  <a:path extrusionOk="0" h="263" w="1147">
                    <a:moveTo>
                      <a:pt x="0" y="1"/>
                    </a:moveTo>
                    <a:lnTo>
                      <a:pt x="0" y="262"/>
                    </a:lnTo>
                    <a:lnTo>
                      <a:pt x="1146" y="262"/>
                    </a:lnTo>
                    <a:lnTo>
                      <a:pt x="11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3"/>
              <p:cNvSpPr/>
              <p:nvPr/>
            </p:nvSpPr>
            <p:spPr>
              <a:xfrm>
                <a:off x="5673196" y="3592497"/>
                <a:ext cx="55361" cy="9140"/>
              </a:xfrm>
              <a:custGeom>
                <a:rect b="b" l="l" r="r" t="t"/>
                <a:pathLst>
                  <a:path extrusionOk="0" h="263" w="1593">
                    <a:moveTo>
                      <a:pt x="1" y="0"/>
                    </a:moveTo>
                    <a:lnTo>
                      <a:pt x="1" y="262"/>
                    </a:lnTo>
                    <a:lnTo>
                      <a:pt x="1592" y="262"/>
                    </a:lnTo>
                    <a:lnTo>
                      <a:pt x="1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3"/>
              <p:cNvSpPr/>
              <p:nvPr/>
            </p:nvSpPr>
            <p:spPr>
              <a:xfrm>
                <a:off x="5748192" y="3592497"/>
                <a:ext cx="47958" cy="9140"/>
              </a:xfrm>
              <a:custGeom>
                <a:rect b="b" l="l" r="r" t="t"/>
                <a:pathLst>
                  <a:path extrusionOk="0" h="263" w="1380">
                    <a:moveTo>
                      <a:pt x="0" y="0"/>
                    </a:moveTo>
                    <a:lnTo>
                      <a:pt x="0" y="262"/>
                    </a:lnTo>
                    <a:lnTo>
                      <a:pt x="1380" y="262"/>
                    </a:lnTo>
                    <a:lnTo>
                      <a:pt x="13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3"/>
              <p:cNvSpPr/>
              <p:nvPr/>
            </p:nvSpPr>
            <p:spPr>
              <a:xfrm>
                <a:off x="5808419" y="3592497"/>
                <a:ext cx="30756" cy="9140"/>
              </a:xfrm>
              <a:custGeom>
                <a:rect b="b" l="l" r="r" t="t"/>
                <a:pathLst>
                  <a:path extrusionOk="0" h="263" w="885">
                    <a:moveTo>
                      <a:pt x="1" y="0"/>
                    </a:moveTo>
                    <a:lnTo>
                      <a:pt x="1" y="262"/>
                    </a:lnTo>
                    <a:lnTo>
                      <a:pt x="885" y="262"/>
                    </a:lnTo>
                    <a:lnTo>
                      <a:pt x="8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3"/>
              <p:cNvSpPr/>
              <p:nvPr/>
            </p:nvSpPr>
            <p:spPr>
              <a:xfrm>
                <a:off x="5848488" y="3592497"/>
                <a:ext cx="12337" cy="9140"/>
              </a:xfrm>
              <a:custGeom>
                <a:rect b="b" l="l" r="r" t="t"/>
                <a:pathLst>
                  <a:path extrusionOk="0" h="263" w="355">
                    <a:moveTo>
                      <a:pt x="1" y="0"/>
                    </a:moveTo>
                    <a:lnTo>
                      <a:pt x="1" y="262"/>
                    </a:lnTo>
                    <a:lnTo>
                      <a:pt x="354" y="262"/>
                    </a:lnTo>
                    <a:lnTo>
                      <a:pt x="3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3"/>
              <p:cNvSpPr/>
              <p:nvPr/>
            </p:nvSpPr>
            <p:spPr>
              <a:xfrm>
                <a:off x="5878237" y="3592497"/>
                <a:ext cx="126916" cy="9140"/>
              </a:xfrm>
              <a:custGeom>
                <a:rect b="b" l="l" r="r" t="t"/>
                <a:pathLst>
                  <a:path extrusionOk="0" h="263" w="3652">
                    <a:moveTo>
                      <a:pt x="1" y="0"/>
                    </a:moveTo>
                    <a:lnTo>
                      <a:pt x="1" y="262"/>
                    </a:lnTo>
                    <a:lnTo>
                      <a:pt x="3651" y="262"/>
                    </a:lnTo>
                    <a:lnTo>
                      <a:pt x="36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3"/>
              <p:cNvSpPr/>
              <p:nvPr/>
            </p:nvSpPr>
            <p:spPr>
              <a:xfrm>
                <a:off x="5609772" y="3565946"/>
                <a:ext cx="77985" cy="9140"/>
              </a:xfrm>
              <a:custGeom>
                <a:rect b="b" l="l" r="r" t="t"/>
                <a:pathLst>
                  <a:path extrusionOk="0" h="263" w="2244">
                    <a:moveTo>
                      <a:pt x="1" y="0"/>
                    </a:moveTo>
                    <a:lnTo>
                      <a:pt x="1" y="262"/>
                    </a:lnTo>
                    <a:lnTo>
                      <a:pt x="2243" y="262"/>
                    </a:lnTo>
                    <a:lnTo>
                      <a:pt x="22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3"/>
              <p:cNvSpPr/>
              <p:nvPr/>
            </p:nvSpPr>
            <p:spPr>
              <a:xfrm>
                <a:off x="5712293" y="3565946"/>
                <a:ext cx="111660" cy="9140"/>
              </a:xfrm>
              <a:custGeom>
                <a:rect b="b" l="l" r="r" t="t"/>
                <a:pathLst>
                  <a:path extrusionOk="0" h="263" w="3213">
                    <a:moveTo>
                      <a:pt x="1" y="0"/>
                    </a:moveTo>
                    <a:lnTo>
                      <a:pt x="1" y="262"/>
                    </a:lnTo>
                    <a:lnTo>
                      <a:pt x="3212" y="262"/>
                    </a:lnTo>
                    <a:lnTo>
                      <a:pt x="32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3"/>
              <p:cNvSpPr/>
              <p:nvPr/>
            </p:nvSpPr>
            <p:spPr>
              <a:xfrm>
                <a:off x="5853667" y="3565946"/>
                <a:ext cx="12302" cy="9140"/>
              </a:xfrm>
              <a:custGeom>
                <a:rect b="b" l="l" r="r" t="t"/>
                <a:pathLst>
                  <a:path extrusionOk="0" h="263" w="354">
                    <a:moveTo>
                      <a:pt x="0" y="0"/>
                    </a:moveTo>
                    <a:lnTo>
                      <a:pt x="0" y="262"/>
                    </a:lnTo>
                    <a:lnTo>
                      <a:pt x="354" y="262"/>
                    </a:lnTo>
                    <a:lnTo>
                      <a:pt x="3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3"/>
              <p:cNvSpPr/>
              <p:nvPr/>
            </p:nvSpPr>
            <p:spPr>
              <a:xfrm>
                <a:off x="5886369" y="3565946"/>
                <a:ext cx="94179" cy="9140"/>
              </a:xfrm>
              <a:custGeom>
                <a:rect b="b" l="l" r="r" t="t"/>
                <a:pathLst>
                  <a:path extrusionOk="0" h="263" w="2710">
                    <a:moveTo>
                      <a:pt x="0" y="0"/>
                    </a:moveTo>
                    <a:lnTo>
                      <a:pt x="0" y="262"/>
                    </a:lnTo>
                    <a:lnTo>
                      <a:pt x="2710" y="262"/>
                    </a:lnTo>
                    <a:lnTo>
                      <a:pt x="27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3"/>
              <p:cNvSpPr/>
              <p:nvPr/>
            </p:nvSpPr>
            <p:spPr>
              <a:xfrm>
                <a:off x="5994033" y="3565946"/>
                <a:ext cx="27593" cy="10113"/>
              </a:xfrm>
              <a:custGeom>
                <a:rect b="b" l="l" r="r" t="t"/>
                <a:pathLst>
                  <a:path extrusionOk="0" h="291" w="794">
                    <a:moveTo>
                      <a:pt x="1" y="0"/>
                    </a:moveTo>
                    <a:lnTo>
                      <a:pt x="1" y="262"/>
                    </a:lnTo>
                    <a:lnTo>
                      <a:pt x="765" y="290"/>
                    </a:lnTo>
                    <a:lnTo>
                      <a:pt x="793" y="2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3"/>
              <p:cNvSpPr/>
              <p:nvPr/>
            </p:nvSpPr>
            <p:spPr>
              <a:xfrm>
                <a:off x="6069759" y="3527822"/>
                <a:ext cx="1008" cy="16507"/>
              </a:xfrm>
              <a:custGeom>
                <a:rect b="b" l="l" r="r" t="t"/>
                <a:pathLst>
                  <a:path extrusionOk="0" h="475" w="29">
                    <a:moveTo>
                      <a:pt x="1" y="1"/>
                    </a:moveTo>
                    <a:lnTo>
                      <a:pt x="1" y="475"/>
                    </a:lnTo>
                    <a:lnTo>
                      <a:pt x="29" y="475"/>
                    </a:lnTo>
                    <a:lnTo>
                      <a:pt x="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3"/>
              <p:cNvSpPr/>
              <p:nvPr/>
            </p:nvSpPr>
            <p:spPr>
              <a:xfrm>
                <a:off x="6069759" y="3480871"/>
                <a:ext cx="1008" cy="33710"/>
              </a:xfrm>
              <a:custGeom>
                <a:rect b="b" l="l" r="r" t="t"/>
                <a:pathLst>
                  <a:path extrusionOk="0" h="970" w="29">
                    <a:moveTo>
                      <a:pt x="1" y="1"/>
                    </a:moveTo>
                    <a:lnTo>
                      <a:pt x="1" y="970"/>
                    </a:lnTo>
                    <a:lnTo>
                      <a:pt x="29" y="970"/>
                    </a:lnTo>
                    <a:lnTo>
                      <a:pt x="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53"/>
            <p:cNvSpPr/>
            <p:nvPr/>
          </p:nvSpPr>
          <p:spPr>
            <a:xfrm>
              <a:off x="5912220" y="3661765"/>
              <a:ext cx="710598" cy="111380"/>
            </a:xfrm>
            <a:custGeom>
              <a:rect b="b" l="l" r="r" t="t"/>
              <a:pathLst>
                <a:path extrusionOk="0" h="1119" w="7139">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3"/>
            <p:cNvSpPr/>
            <p:nvPr/>
          </p:nvSpPr>
          <p:spPr>
            <a:xfrm>
              <a:off x="5912220" y="3717405"/>
              <a:ext cx="710598" cy="422526"/>
            </a:xfrm>
            <a:custGeom>
              <a:rect b="b" l="l" r="r" t="t"/>
              <a:pathLst>
                <a:path extrusionOk="0" h="4245" w="7139">
                  <a:moveTo>
                    <a:pt x="0" y="0"/>
                  </a:moveTo>
                  <a:lnTo>
                    <a:pt x="0" y="4245"/>
                  </a:lnTo>
                  <a:lnTo>
                    <a:pt x="7138" y="4245"/>
                  </a:lnTo>
                  <a:lnTo>
                    <a:pt x="71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3"/>
            <p:cNvSpPr/>
            <p:nvPr/>
          </p:nvSpPr>
          <p:spPr>
            <a:xfrm>
              <a:off x="6056551" y="3773045"/>
              <a:ext cx="413479" cy="12044"/>
            </a:xfrm>
            <a:custGeom>
              <a:rect b="b" l="l" r="r" t="t"/>
              <a:pathLst>
                <a:path extrusionOk="0" h="121" w="4154">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3"/>
            <p:cNvSpPr/>
            <p:nvPr/>
          </p:nvSpPr>
          <p:spPr>
            <a:xfrm>
              <a:off x="6056551" y="3834956"/>
              <a:ext cx="413479" cy="11347"/>
            </a:xfrm>
            <a:custGeom>
              <a:rect b="b" l="l" r="r" t="t"/>
              <a:pathLst>
                <a:path extrusionOk="0" h="114" w="4154">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3"/>
            <p:cNvSpPr/>
            <p:nvPr/>
          </p:nvSpPr>
          <p:spPr>
            <a:xfrm>
              <a:off x="6056551" y="3893384"/>
              <a:ext cx="413479" cy="12143"/>
            </a:xfrm>
            <a:custGeom>
              <a:rect b="b" l="l" r="r" t="t"/>
              <a:pathLst>
                <a:path extrusionOk="0" h="122" w="4154">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3"/>
            <p:cNvSpPr/>
            <p:nvPr/>
          </p:nvSpPr>
          <p:spPr>
            <a:xfrm>
              <a:off x="6056551" y="3951811"/>
              <a:ext cx="413479" cy="12143"/>
            </a:xfrm>
            <a:custGeom>
              <a:rect b="b" l="l" r="r" t="t"/>
              <a:pathLst>
                <a:path extrusionOk="0" h="122" w="4154">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3"/>
            <p:cNvSpPr/>
            <p:nvPr/>
          </p:nvSpPr>
          <p:spPr>
            <a:xfrm>
              <a:off x="5971346" y="3748560"/>
              <a:ext cx="52954" cy="62608"/>
            </a:xfrm>
            <a:custGeom>
              <a:rect b="b" l="l" r="r" t="t"/>
              <a:pathLst>
                <a:path extrusionOk="0" h="629" w="532">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3" name="Google Shape;1223;p53"/>
            <p:cNvGrpSpPr/>
            <p:nvPr/>
          </p:nvGrpSpPr>
          <p:grpSpPr>
            <a:xfrm>
              <a:off x="6352280" y="2402410"/>
              <a:ext cx="2259826" cy="2201617"/>
              <a:chOff x="5193782" y="4186768"/>
              <a:chExt cx="788990" cy="768694"/>
            </a:xfrm>
          </p:grpSpPr>
          <p:sp>
            <p:nvSpPr>
              <p:cNvPr id="1224" name="Google Shape;1224;p53"/>
              <p:cNvSpPr/>
              <p:nvPr/>
            </p:nvSpPr>
            <p:spPr>
              <a:xfrm>
                <a:off x="5229682" y="4210087"/>
                <a:ext cx="156873" cy="113224"/>
              </a:xfrm>
              <a:custGeom>
                <a:rect b="b" l="l" r="r" t="t"/>
                <a:pathLst>
                  <a:path extrusionOk="0" h="3258" w="4514">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3"/>
              <p:cNvSpPr/>
              <p:nvPr/>
            </p:nvSpPr>
            <p:spPr>
              <a:xfrm>
                <a:off x="5233852" y="4225552"/>
                <a:ext cx="115830" cy="71833"/>
              </a:xfrm>
              <a:custGeom>
                <a:rect b="b" l="l" r="r" t="t"/>
                <a:pathLst>
                  <a:path extrusionOk="0" h="2067" w="3333">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3"/>
              <p:cNvSpPr/>
              <p:nvPr/>
            </p:nvSpPr>
            <p:spPr>
              <a:xfrm>
                <a:off x="5238057" y="4218428"/>
                <a:ext cx="116803" cy="71590"/>
              </a:xfrm>
              <a:custGeom>
                <a:rect b="b" l="l" r="r" t="t"/>
                <a:pathLst>
                  <a:path extrusionOk="0" h="2060" w="3361">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3"/>
              <p:cNvSpPr/>
              <p:nvPr/>
            </p:nvSpPr>
            <p:spPr>
              <a:xfrm>
                <a:off x="5193782" y="4186768"/>
                <a:ext cx="66655" cy="62798"/>
              </a:xfrm>
              <a:custGeom>
                <a:rect b="b" l="l" r="r" t="t"/>
                <a:pathLst>
                  <a:path extrusionOk="0" h="1807" w="1918">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3"/>
              <p:cNvSpPr/>
              <p:nvPr/>
            </p:nvSpPr>
            <p:spPr>
              <a:xfrm>
                <a:off x="5343532" y="4283832"/>
                <a:ext cx="37880" cy="34961"/>
              </a:xfrm>
              <a:custGeom>
                <a:rect b="b" l="l" r="r" t="t"/>
                <a:pathLst>
                  <a:path extrusionOk="0" h="1006" w="109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3"/>
              <p:cNvSpPr/>
              <p:nvPr/>
            </p:nvSpPr>
            <p:spPr>
              <a:xfrm>
                <a:off x="5292132" y="4263432"/>
                <a:ext cx="333172" cy="243094"/>
              </a:xfrm>
              <a:custGeom>
                <a:rect b="b" l="l" r="r" t="t"/>
                <a:pathLst>
                  <a:path extrusionOk="0" h="6995" w="9587">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3"/>
              <p:cNvSpPr/>
              <p:nvPr/>
            </p:nvSpPr>
            <p:spPr>
              <a:xfrm>
                <a:off x="5380404" y="4803316"/>
                <a:ext cx="560315" cy="2016"/>
              </a:xfrm>
              <a:custGeom>
                <a:rect b="b" l="l" r="r" t="t"/>
                <a:pathLst>
                  <a:path extrusionOk="0" h="58" w="16123">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3"/>
              <p:cNvSpPr/>
              <p:nvPr/>
            </p:nvSpPr>
            <p:spPr>
              <a:xfrm>
                <a:off x="5344505" y="4784897"/>
                <a:ext cx="625962" cy="1981"/>
              </a:xfrm>
              <a:custGeom>
                <a:rect b="b" l="l" r="r" t="t"/>
                <a:pathLst>
                  <a:path extrusionOk="0" h="57" w="18012">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3"/>
              <p:cNvSpPr/>
              <p:nvPr/>
            </p:nvSpPr>
            <p:spPr>
              <a:xfrm>
                <a:off x="5959141" y="4803316"/>
                <a:ext cx="23632" cy="2016"/>
              </a:xfrm>
              <a:custGeom>
                <a:rect b="b" l="l" r="r" t="t"/>
                <a:pathLst>
                  <a:path extrusionOk="0" h="58" w="68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3"/>
              <p:cNvSpPr/>
              <p:nvPr/>
            </p:nvSpPr>
            <p:spPr>
              <a:xfrm>
                <a:off x="5586175" y="4228541"/>
                <a:ext cx="174353" cy="238367"/>
              </a:xfrm>
              <a:custGeom>
                <a:rect b="b" l="l" r="r" t="t"/>
                <a:pathLst>
                  <a:path extrusionOk="0" h="6859" w="5017">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3"/>
              <p:cNvSpPr/>
              <p:nvPr/>
            </p:nvSpPr>
            <p:spPr>
              <a:xfrm>
                <a:off x="5497173" y="4393477"/>
                <a:ext cx="341999" cy="333172"/>
              </a:xfrm>
              <a:custGeom>
                <a:rect b="b" l="l" r="r" t="t"/>
                <a:pathLst>
                  <a:path extrusionOk="0" h="9587" w="9841">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3"/>
              <p:cNvSpPr/>
              <p:nvPr/>
            </p:nvSpPr>
            <p:spPr>
              <a:xfrm>
                <a:off x="5506279" y="4504130"/>
                <a:ext cx="61477" cy="11329"/>
              </a:xfrm>
              <a:custGeom>
                <a:rect b="b" l="l" r="r" t="t"/>
                <a:pathLst>
                  <a:path extrusionOk="0" h="326" w="1769">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3"/>
              <p:cNvSpPr/>
              <p:nvPr/>
            </p:nvSpPr>
            <p:spPr>
              <a:xfrm>
                <a:off x="5497173" y="4397647"/>
                <a:ext cx="73780" cy="14318"/>
              </a:xfrm>
              <a:custGeom>
                <a:rect b="b" l="l" r="r" t="t"/>
                <a:pathLst>
                  <a:path extrusionOk="0" h="412" w="2123">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3"/>
              <p:cNvSpPr/>
              <p:nvPr/>
            </p:nvSpPr>
            <p:spPr>
              <a:xfrm>
                <a:off x="5570919" y="4515424"/>
                <a:ext cx="7159" cy="108706"/>
              </a:xfrm>
              <a:custGeom>
                <a:rect b="b" l="l" r="r" t="t"/>
                <a:pathLst>
                  <a:path extrusionOk="0" h="3128" w="206">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3"/>
              <p:cNvSpPr/>
              <p:nvPr/>
            </p:nvSpPr>
            <p:spPr>
              <a:xfrm>
                <a:off x="5455123" y="4818294"/>
                <a:ext cx="182451" cy="90600"/>
              </a:xfrm>
              <a:custGeom>
                <a:rect b="b" l="l" r="r" t="t"/>
                <a:pathLst>
                  <a:path extrusionOk="0" h="2607" w="525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3"/>
              <p:cNvSpPr/>
              <p:nvPr/>
            </p:nvSpPr>
            <p:spPr>
              <a:xfrm>
                <a:off x="5334183" y="4634696"/>
                <a:ext cx="623008" cy="252790"/>
              </a:xfrm>
              <a:custGeom>
                <a:rect b="b" l="l" r="r" t="t"/>
                <a:pathLst>
                  <a:path extrusionOk="0" h="7274" w="17927">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3"/>
              <p:cNvSpPr/>
              <p:nvPr/>
            </p:nvSpPr>
            <p:spPr>
              <a:xfrm>
                <a:off x="5641501" y="4714071"/>
                <a:ext cx="173102" cy="82155"/>
              </a:xfrm>
              <a:custGeom>
                <a:rect b="b" l="l" r="r" t="t"/>
                <a:pathLst>
                  <a:path extrusionOk="0" h="2364" w="4981">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3"/>
              <p:cNvSpPr/>
              <p:nvPr/>
            </p:nvSpPr>
            <p:spPr>
              <a:xfrm>
                <a:off x="5653769" y="4825940"/>
                <a:ext cx="142381" cy="129523"/>
              </a:xfrm>
              <a:custGeom>
                <a:rect b="b" l="l" r="r" t="t"/>
                <a:pathLst>
                  <a:path extrusionOk="0" h="3727" w="4097">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3"/>
              <p:cNvSpPr/>
              <p:nvPr/>
            </p:nvSpPr>
            <p:spPr>
              <a:xfrm>
                <a:off x="5612969" y="4475980"/>
                <a:ext cx="242677" cy="254284"/>
              </a:xfrm>
              <a:custGeom>
                <a:rect b="b" l="l" r="r" t="t"/>
                <a:pathLst>
                  <a:path extrusionOk="0" h="7317" w="6983">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3"/>
              <p:cNvSpPr/>
              <p:nvPr/>
            </p:nvSpPr>
            <p:spPr>
              <a:xfrm>
                <a:off x="5585202" y="4217489"/>
                <a:ext cx="138419" cy="124900"/>
              </a:xfrm>
              <a:custGeom>
                <a:rect b="b" l="l" r="r" t="t"/>
                <a:pathLst>
                  <a:path extrusionOk="0" h="3594" w="3983">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3"/>
              <p:cNvSpPr/>
              <p:nvPr/>
            </p:nvSpPr>
            <p:spPr>
              <a:xfrm>
                <a:off x="5453176" y="4677893"/>
                <a:ext cx="229401" cy="152007"/>
              </a:xfrm>
              <a:custGeom>
                <a:rect b="b" l="l" r="r" t="t"/>
                <a:pathLst>
                  <a:path extrusionOk="0" h="4374" w="6601">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3"/>
              <p:cNvSpPr/>
              <p:nvPr/>
            </p:nvSpPr>
            <p:spPr>
              <a:xfrm>
                <a:off x="5610745" y="4321400"/>
                <a:ext cx="22659" cy="12858"/>
              </a:xfrm>
              <a:custGeom>
                <a:rect b="b" l="l" r="r" t="t"/>
                <a:pathLst>
                  <a:path extrusionOk="0" h="370" w="652">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3"/>
              <p:cNvSpPr/>
              <p:nvPr/>
            </p:nvSpPr>
            <p:spPr>
              <a:xfrm>
                <a:off x="5664091" y="4287203"/>
                <a:ext cx="35378" cy="33223"/>
              </a:xfrm>
              <a:custGeom>
                <a:rect b="b" l="l" r="r" t="t"/>
                <a:pathLst>
                  <a:path extrusionOk="0" h="956" w="1018">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3"/>
              <p:cNvSpPr/>
              <p:nvPr/>
            </p:nvSpPr>
            <p:spPr>
              <a:xfrm>
                <a:off x="5669269" y="4294501"/>
                <a:ext cx="14283" cy="10009"/>
              </a:xfrm>
              <a:custGeom>
                <a:rect b="b" l="l" r="r" t="t"/>
                <a:pathLst>
                  <a:path extrusionOk="0" h="288" w="411">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3"/>
              <p:cNvSpPr/>
              <p:nvPr/>
            </p:nvSpPr>
            <p:spPr>
              <a:xfrm>
                <a:off x="5746976" y="4431357"/>
                <a:ext cx="106725" cy="137446"/>
              </a:xfrm>
              <a:custGeom>
                <a:rect b="b" l="l" r="r" t="t"/>
                <a:pathLst>
                  <a:path extrusionOk="0" h="3955" w="3071">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3"/>
              <p:cNvSpPr/>
              <p:nvPr/>
            </p:nvSpPr>
            <p:spPr>
              <a:xfrm>
                <a:off x="5509476" y="4735722"/>
                <a:ext cx="248828" cy="12302"/>
              </a:xfrm>
              <a:custGeom>
                <a:rect b="b" l="l" r="r" t="t"/>
                <a:pathLst>
                  <a:path extrusionOk="0" h="354" w="716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3"/>
              <p:cNvSpPr/>
              <p:nvPr/>
            </p:nvSpPr>
            <p:spPr>
              <a:xfrm>
                <a:off x="5465444" y="4626042"/>
                <a:ext cx="252060" cy="112668"/>
              </a:xfrm>
              <a:custGeom>
                <a:rect b="b" l="l" r="r" t="t"/>
                <a:pathLst>
                  <a:path extrusionOk="0" h="3242" w="7253">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3"/>
              <p:cNvSpPr/>
              <p:nvPr/>
            </p:nvSpPr>
            <p:spPr>
              <a:xfrm>
                <a:off x="5567721" y="4671047"/>
                <a:ext cx="29783" cy="22659"/>
              </a:xfrm>
              <a:custGeom>
                <a:rect b="b" l="l" r="r" t="t"/>
                <a:pathLst>
                  <a:path extrusionOk="0" h="652" w="857">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3"/>
              <p:cNvSpPr/>
              <p:nvPr/>
            </p:nvSpPr>
            <p:spPr>
              <a:xfrm>
                <a:off x="5640493" y="4353650"/>
                <a:ext cx="18488" cy="17481"/>
              </a:xfrm>
              <a:custGeom>
                <a:rect b="b" l="l" r="r" t="t"/>
                <a:pathLst>
                  <a:path extrusionOk="0" h="503" w="532">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3"/>
              <p:cNvSpPr/>
              <p:nvPr/>
            </p:nvSpPr>
            <p:spPr>
              <a:xfrm>
                <a:off x="5257971" y="4238828"/>
                <a:ext cx="103041" cy="82224"/>
              </a:xfrm>
              <a:custGeom>
                <a:rect b="b" l="l" r="r" t="t"/>
                <a:pathLst>
                  <a:path extrusionOk="0" h="2366" w="2965">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3"/>
              <p:cNvSpPr/>
              <p:nvPr/>
            </p:nvSpPr>
            <p:spPr>
              <a:xfrm>
                <a:off x="5244174" y="4208662"/>
                <a:ext cx="8167" cy="23076"/>
              </a:xfrm>
              <a:custGeom>
                <a:rect b="b" l="l" r="r" t="t"/>
                <a:pathLst>
                  <a:path extrusionOk="0" h="664" w="235">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3"/>
              <p:cNvSpPr/>
              <p:nvPr/>
            </p:nvSpPr>
            <p:spPr>
              <a:xfrm>
                <a:off x="5234860" y="4234657"/>
                <a:ext cx="7159" cy="5213"/>
              </a:xfrm>
              <a:custGeom>
                <a:rect b="b" l="l" r="r" t="t"/>
                <a:pathLst>
                  <a:path extrusionOk="0" h="150" w="206">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3"/>
              <p:cNvSpPr/>
              <p:nvPr/>
            </p:nvSpPr>
            <p:spPr>
              <a:xfrm>
                <a:off x="5389475" y="4458152"/>
                <a:ext cx="8410" cy="8132"/>
              </a:xfrm>
              <a:custGeom>
                <a:rect b="b" l="l" r="r" t="t"/>
                <a:pathLst>
                  <a:path extrusionOk="0" h="234" w="242">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3"/>
              <p:cNvSpPr/>
              <p:nvPr/>
            </p:nvSpPr>
            <p:spPr>
              <a:xfrm>
                <a:off x="5690676" y="4886583"/>
                <a:ext cx="37880" cy="34544"/>
              </a:xfrm>
              <a:custGeom>
                <a:rect b="b" l="l" r="r" t="t"/>
                <a:pathLst>
                  <a:path extrusionOk="0" h="994" w="109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3"/>
              <p:cNvSpPr/>
              <p:nvPr/>
            </p:nvSpPr>
            <p:spPr>
              <a:xfrm>
                <a:off x="5530849" y="4869311"/>
                <a:ext cx="39131" cy="31416"/>
              </a:xfrm>
              <a:custGeom>
                <a:rect b="b" l="l" r="r" t="t"/>
                <a:pathLst>
                  <a:path extrusionOk="0" h="904" w="1126">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3"/>
              <p:cNvSpPr/>
              <p:nvPr/>
            </p:nvSpPr>
            <p:spPr>
              <a:xfrm>
                <a:off x="5816794" y="4543192"/>
                <a:ext cx="36907" cy="18488"/>
              </a:xfrm>
              <a:custGeom>
                <a:rect b="b" l="l" r="r" t="t"/>
                <a:pathLst>
                  <a:path extrusionOk="0" h="532" w="1062">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3"/>
              <p:cNvSpPr/>
              <p:nvPr/>
            </p:nvSpPr>
            <p:spPr>
              <a:xfrm>
                <a:off x="5920287" y="4713619"/>
                <a:ext cx="32737" cy="50183"/>
              </a:xfrm>
              <a:custGeom>
                <a:rect b="b" l="l" r="r" t="t"/>
                <a:pathLst>
                  <a:path extrusionOk="0" h="1444" w="942">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3"/>
              <p:cNvSpPr/>
              <p:nvPr/>
            </p:nvSpPr>
            <p:spPr>
              <a:xfrm>
                <a:off x="5339327" y="4680847"/>
                <a:ext cx="28810" cy="50461"/>
              </a:xfrm>
              <a:custGeom>
                <a:rect b="b" l="l" r="r" t="t"/>
                <a:pathLst>
                  <a:path extrusionOk="0" h="1452" w="829">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3"/>
              <p:cNvSpPr/>
              <p:nvPr/>
            </p:nvSpPr>
            <p:spPr>
              <a:xfrm>
                <a:off x="5823918" y="4660969"/>
                <a:ext cx="15256" cy="25613"/>
              </a:xfrm>
              <a:custGeom>
                <a:rect b="b" l="l" r="r" t="t"/>
                <a:pathLst>
                  <a:path extrusionOk="0" h="737" w="439">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3"/>
              <p:cNvSpPr/>
              <p:nvPr/>
            </p:nvSpPr>
            <p:spPr>
              <a:xfrm>
                <a:off x="5811616" y="4689501"/>
                <a:ext cx="9140" cy="7402"/>
              </a:xfrm>
              <a:custGeom>
                <a:rect b="b" l="l" r="r" t="t"/>
                <a:pathLst>
                  <a:path extrusionOk="0" h="213" w="263">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3"/>
              <p:cNvSpPr/>
              <p:nvPr/>
            </p:nvSpPr>
            <p:spPr>
              <a:xfrm>
                <a:off x="5817767" y="4679422"/>
                <a:ext cx="6186" cy="6151"/>
              </a:xfrm>
              <a:custGeom>
                <a:rect b="b" l="l" r="r" t="t"/>
                <a:pathLst>
                  <a:path extrusionOk="0" h="177" w="178">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3"/>
              <p:cNvSpPr/>
              <p:nvPr/>
            </p:nvSpPr>
            <p:spPr>
              <a:xfrm>
                <a:off x="5822945" y="4538604"/>
                <a:ext cx="20434" cy="8584"/>
              </a:xfrm>
              <a:custGeom>
                <a:rect b="b" l="l" r="r" t="t"/>
                <a:pathLst>
                  <a:path extrusionOk="0" h="247" w="588">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3"/>
              <p:cNvSpPr/>
              <p:nvPr/>
            </p:nvSpPr>
            <p:spPr>
              <a:xfrm>
                <a:off x="5824891" y="4475598"/>
                <a:ext cx="10356" cy="24605"/>
              </a:xfrm>
              <a:custGeom>
                <a:rect b="b" l="l" r="r" t="t"/>
                <a:pathLst>
                  <a:path extrusionOk="0" h="708" w="298">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3"/>
              <p:cNvSpPr/>
              <p:nvPr/>
            </p:nvSpPr>
            <p:spPr>
              <a:xfrm>
                <a:off x="5834240" y="4502149"/>
                <a:ext cx="3962" cy="9140"/>
              </a:xfrm>
              <a:custGeom>
                <a:rect b="b" l="l" r="r" t="t"/>
                <a:pathLst>
                  <a:path extrusionOk="0" h="263" w="114">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3"/>
              <p:cNvSpPr/>
              <p:nvPr/>
            </p:nvSpPr>
            <p:spPr>
              <a:xfrm>
                <a:off x="5692866" y="4348507"/>
                <a:ext cx="2989" cy="22624"/>
              </a:xfrm>
              <a:custGeom>
                <a:rect b="b" l="l" r="r" t="t"/>
                <a:pathLst>
                  <a:path extrusionOk="0" h="651" w="86">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3"/>
              <p:cNvSpPr/>
              <p:nvPr/>
            </p:nvSpPr>
            <p:spPr>
              <a:xfrm>
                <a:off x="5736863" y="4501176"/>
                <a:ext cx="22415" cy="68601"/>
              </a:xfrm>
              <a:custGeom>
                <a:rect b="b" l="l" r="r" t="t"/>
                <a:pathLst>
                  <a:path extrusionOk="0" h="1974" w="645">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3"/>
              <p:cNvSpPr/>
              <p:nvPr/>
            </p:nvSpPr>
            <p:spPr>
              <a:xfrm>
                <a:off x="5570919" y="4504130"/>
                <a:ext cx="16264" cy="10356"/>
              </a:xfrm>
              <a:custGeom>
                <a:rect b="b" l="l" r="r" t="t"/>
                <a:pathLst>
                  <a:path extrusionOk="0" h="298" w="468">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53"/>
            <p:cNvGrpSpPr/>
            <p:nvPr/>
          </p:nvGrpSpPr>
          <p:grpSpPr>
            <a:xfrm>
              <a:off x="5240433" y="2333504"/>
              <a:ext cx="1470385" cy="1003512"/>
              <a:chOff x="4805595" y="2633670"/>
              <a:chExt cx="513367" cy="350376"/>
            </a:xfrm>
          </p:grpSpPr>
          <p:sp>
            <p:nvSpPr>
              <p:cNvPr id="1272" name="Google Shape;1272;p53"/>
              <p:cNvSpPr/>
              <p:nvPr/>
            </p:nvSpPr>
            <p:spPr>
              <a:xfrm>
                <a:off x="4811819" y="2641767"/>
                <a:ext cx="33953" cy="94457"/>
              </a:xfrm>
              <a:custGeom>
                <a:rect b="b" l="l" r="r" t="t"/>
                <a:pathLst>
                  <a:path extrusionOk="0" h="2718" w="977">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3"/>
              <p:cNvSpPr/>
              <p:nvPr/>
            </p:nvSpPr>
            <p:spPr>
              <a:xfrm>
                <a:off x="4901224" y="2641767"/>
                <a:ext cx="33710" cy="94457"/>
              </a:xfrm>
              <a:custGeom>
                <a:rect b="b" l="l" r="r" t="t"/>
                <a:pathLst>
                  <a:path extrusionOk="0" h="2718" w="97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3"/>
              <p:cNvSpPr/>
              <p:nvPr/>
            </p:nvSpPr>
            <p:spPr>
              <a:xfrm>
                <a:off x="4840009" y="2703836"/>
                <a:ext cx="12337" cy="23041"/>
              </a:xfrm>
              <a:custGeom>
                <a:rect b="b" l="l" r="r" t="t"/>
                <a:pathLst>
                  <a:path extrusionOk="0" h="663" w="355">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3"/>
              <p:cNvSpPr/>
              <p:nvPr/>
            </p:nvSpPr>
            <p:spPr>
              <a:xfrm>
                <a:off x="5095432" y="2706025"/>
                <a:ext cx="12337" cy="22832"/>
              </a:xfrm>
              <a:custGeom>
                <a:rect b="b" l="l" r="r" t="t"/>
                <a:pathLst>
                  <a:path extrusionOk="0" h="657" w="355">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3"/>
              <p:cNvSpPr/>
              <p:nvPr/>
            </p:nvSpPr>
            <p:spPr>
              <a:xfrm>
                <a:off x="5173382" y="2706025"/>
                <a:ext cx="12337" cy="22832"/>
              </a:xfrm>
              <a:custGeom>
                <a:rect b="b" l="l" r="r" t="t"/>
                <a:pathLst>
                  <a:path extrusionOk="0" h="657" w="355">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3"/>
              <p:cNvSpPr/>
              <p:nvPr/>
            </p:nvSpPr>
            <p:spPr>
              <a:xfrm>
                <a:off x="5186658" y="2706025"/>
                <a:ext cx="12337" cy="22832"/>
              </a:xfrm>
              <a:custGeom>
                <a:rect b="b" l="l" r="r" t="t"/>
                <a:pathLst>
                  <a:path extrusionOk="0" h="657" w="355">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3"/>
              <p:cNvSpPr/>
              <p:nvPr/>
            </p:nvSpPr>
            <p:spPr>
              <a:xfrm>
                <a:off x="4856959" y="2667345"/>
                <a:ext cx="51399" cy="46256"/>
              </a:xfrm>
              <a:custGeom>
                <a:rect b="b" l="l" r="r" t="t"/>
                <a:pathLst>
                  <a:path extrusionOk="0" h="1331" w="1479">
                    <a:moveTo>
                      <a:pt x="0" y="0"/>
                    </a:moveTo>
                    <a:lnTo>
                      <a:pt x="0" y="1330"/>
                    </a:lnTo>
                    <a:lnTo>
                      <a:pt x="1479" y="1330"/>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3"/>
              <p:cNvSpPr/>
              <p:nvPr/>
            </p:nvSpPr>
            <p:spPr>
              <a:xfrm>
                <a:off x="4963441" y="2633670"/>
                <a:ext cx="22624" cy="116803"/>
              </a:xfrm>
              <a:custGeom>
                <a:rect b="b" l="l" r="r" t="t"/>
                <a:pathLst>
                  <a:path extrusionOk="0" h="3361" w="651">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3"/>
              <p:cNvSpPr/>
              <p:nvPr/>
            </p:nvSpPr>
            <p:spPr>
              <a:xfrm>
                <a:off x="4989993" y="2675686"/>
                <a:ext cx="103528" cy="32737"/>
              </a:xfrm>
              <a:custGeom>
                <a:rect b="b" l="l" r="r" t="t"/>
                <a:pathLst>
                  <a:path extrusionOk="0" h="942" w="2979">
                    <a:moveTo>
                      <a:pt x="0" y="1"/>
                    </a:moveTo>
                    <a:lnTo>
                      <a:pt x="0" y="942"/>
                    </a:lnTo>
                    <a:lnTo>
                      <a:pt x="2978" y="942"/>
                    </a:lnTo>
                    <a:lnTo>
                      <a:pt x="29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3"/>
              <p:cNvSpPr/>
              <p:nvPr/>
            </p:nvSpPr>
            <p:spPr>
              <a:xfrm>
                <a:off x="5122261" y="2675686"/>
                <a:ext cx="48202" cy="32737"/>
              </a:xfrm>
              <a:custGeom>
                <a:rect b="b" l="l" r="r" t="t"/>
                <a:pathLst>
                  <a:path extrusionOk="0" h="942" w="1387">
                    <a:moveTo>
                      <a:pt x="0" y="1"/>
                    </a:moveTo>
                    <a:lnTo>
                      <a:pt x="0" y="942"/>
                    </a:lnTo>
                    <a:lnTo>
                      <a:pt x="1387" y="94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3"/>
              <p:cNvSpPr/>
              <p:nvPr/>
            </p:nvSpPr>
            <p:spPr>
              <a:xfrm>
                <a:off x="5001287" y="2696121"/>
                <a:ext cx="75760" cy="4205"/>
              </a:xfrm>
              <a:custGeom>
                <a:rect b="b" l="l" r="r" t="t"/>
                <a:pathLst>
                  <a:path extrusionOk="0" h="121" w="218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3"/>
              <p:cNvSpPr/>
              <p:nvPr/>
            </p:nvSpPr>
            <p:spPr>
              <a:xfrm>
                <a:off x="4892858" y="2675686"/>
                <a:ext cx="4205" cy="32737"/>
              </a:xfrm>
              <a:custGeom>
                <a:rect b="b" l="l" r="r" t="t"/>
                <a:pathLst>
                  <a:path extrusionOk="0" h="942" w="121">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3"/>
              <p:cNvSpPr/>
              <p:nvPr/>
            </p:nvSpPr>
            <p:spPr>
              <a:xfrm>
                <a:off x="5180507" y="2670543"/>
                <a:ext cx="34961" cy="27559"/>
              </a:xfrm>
              <a:custGeom>
                <a:rect b="b" l="l" r="r" t="t"/>
                <a:pathLst>
                  <a:path extrusionOk="0" h="793" w="1006">
                    <a:moveTo>
                      <a:pt x="121" y="0"/>
                    </a:moveTo>
                    <a:lnTo>
                      <a:pt x="1" y="651"/>
                    </a:lnTo>
                    <a:lnTo>
                      <a:pt x="913" y="793"/>
                    </a:lnTo>
                    <a:lnTo>
                      <a:pt x="1005" y="149"/>
                    </a:lnTo>
                    <a:lnTo>
                      <a:pt x="1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3"/>
              <p:cNvSpPr/>
              <p:nvPr/>
            </p:nvSpPr>
            <p:spPr>
              <a:xfrm>
                <a:off x="4825021" y="2875340"/>
                <a:ext cx="33953" cy="95430"/>
              </a:xfrm>
              <a:custGeom>
                <a:rect b="b" l="l" r="r" t="t"/>
                <a:pathLst>
                  <a:path extrusionOk="0" h="2746" w="977">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3"/>
              <p:cNvSpPr/>
              <p:nvPr/>
            </p:nvSpPr>
            <p:spPr>
              <a:xfrm>
                <a:off x="4974736" y="2875340"/>
                <a:ext cx="33710" cy="95430"/>
              </a:xfrm>
              <a:custGeom>
                <a:rect b="b" l="l" r="r" t="t"/>
                <a:pathLst>
                  <a:path extrusionOk="0" h="2746" w="97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3"/>
              <p:cNvSpPr/>
              <p:nvPr/>
            </p:nvSpPr>
            <p:spPr>
              <a:xfrm>
                <a:off x="4858940" y="2899910"/>
                <a:ext cx="51156" cy="47263"/>
              </a:xfrm>
              <a:custGeom>
                <a:rect b="b" l="l" r="r" t="t"/>
                <a:pathLst>
                  <a:path extrusionOk="0" h="1360" w="1472">
                    <a:moveTo>
                      <a:pt x="0" y="1"/>
                    </a:moveTo>
                    <a:lnTo>
                      <a:pt x="0" y="1359"/>
                    </a:lnTo>
                    <a:lnTo>
                      <a:pt x="1472" y="1359"/>
                    </a:lnTo>
                    <a:lnTo>
                      <a:pt x="14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3"/>
              <p:cNvSpPr/>
              <p:nvPr/>
            </p:nvSpPr>
            <p:spPr>
              <a:xfrm>
                <a:off x="5042330" y="2867208"/>
                <a:ext cx="23666" cy="116838"/>
              </a:xfrm>
              <a:custGeom>
                <a:rect b="b" l="l" r="r" t="t"/>
                <a:pathLst>
                  <a:path extrusionOk="0" h="3362" w="681">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3"/>
              <p:cNvSpPr/>
              <p:nvPr/>
            </p:nvSpPr>
            <p:spPr>
              <a:xfrm>
                <a:off x="5296303" y="2867208"/>
                <a:ext cx="22659" cy="116838"/>
              </a:xfrm>
              <a:custGeom>
                <a:rect b="b" l="l" r="r" t="t"/>
                <a:pathLst>
                  <a:path extrusionOk="0" h="3362" w="652">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3"/>
              <p:cNvSpPr/>
              <p:nvPr/>
            </p:nvSpPr>
            <p:spPr>
              <a:xfrm>
                <a:off x="5069889" y="2909259"/>
                <a:ext cx="49210" cy="32737"/>
              </a:xfrm>
              <a:custGeom>
                <a:rect b="b" l="l" r="r" t="t"/>
                <a:pathLst>
                  <a:path extrusionOk="0" h="942" w="1416">
                    <a:moveTo>
                      <a:pt x="0" y="1"/>
                    </a:moveTo>
                    <a:lnTo>
                      <a:pt x="0" y="942"/>
                    </a:lnTo>
                    <a:lnTo>
                      <a:pt x="1415" y="942"/>
                    </a:lnTo>
                    <a:lnTo>
                      <a:pt x="1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3"/>
              <p:cNvSpPr/>
              <p:nvPr/>
            </p:nvSpPr>
            <p:spPr>
              <a:xfrm>
                <a:off x="5245182" y="2909259"/>
                <a:ext cx="49210" cy="32737"/>
              </a:xfrm>
              <a:custGeom>
                <a:rect b="b" l="l" r="r" t="t"/>
                <a:pathLst>
                  <a:path extrusionOk="0" h="942" w="1416">
                    <a:moveTo>
                      <a:pt x="0" y="1"/>
                    </a:moveTo>
                    <a:lnTo>
                      <a:pt x="0" y="942"/>
                    </a:lnTo>
                    <a:lnTo>
                      <a:pt x="1415" y="942"/>
                    </a:lnTo>
                    <a:lnTo>
                      <a:pt x="1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3"/>
              <p:cNvSpPr/>
              <p:nvPr/>
            </p:nvSpPr>
            <p:spPr>
              <a:xfrm>
                <a:off x="5142661" y="2908286"/>
                <a:ext cx="50183" cy="33710"/>
              </a:xfrm>
              <a:custGeom>
                <a:rect b="b" l="l" r="r" t="t"/>
                <a:pathLst>
                  <a:path extrusionOk="0" h="970" w="1444">
                    <a:moveTo>
                      <a:pt x="0" y="0"/>
                    </a:moveTo>
                    <a:lnTo>
                      <a:pt x="0" y="970"/>
                    </a:lnTo>
                    <a:lnTo>
                      <a:pt x="1443" y="97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3"/>
              <p:cNvSpPr/>
              <p:nvPr/>
            </p:nvSpPr>
            <p:spPr>
              <a:xfrm>
                <a:off x="5175363" y="2908286"/>
                <a:ext cx="50426" cy="33710"/>
              </a:xfrm>
              <a:custGeom>
                <a:rect b="b" l="l" r="r" t="t"/>
                <a:pathLst>
                  <a:path extrusionOk="0" h="970" w="1451">
                    <a:moveTo>
                      <a:pt x="0" y="0"/>
                    </a:moveTo>
                    <a:lnTo>
                      <a:pt x="1450" y="970"/>
                    </a:lnTo>
                    <a:lnTo>
                      <a:pt x="14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3"/>
              <p:cNvSpPr/>
              <p:nvPr/>
            </p:nvSpPr>
            <p:spPr>
              <a:xfrm>
                <a:off x="5081184" y="2929659"/>
                <a:ext cx="31764" cy="4240"/>
              </a:xfrm>
              <a:custGeom>
                <a:rect b="b" l="l" r="r" t="t"/>
                <a:pathLst>
                  <a:path extrusionOk="0" h="122" w="914">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3"/>
              <p:cNvSpPr/>
              <p:nvPr/>
            </p:nvSpPr>
            <p:spPr>
              <a:xfrm>
                <a:off x="5254287" y="2929659"/>
                <a:ext cx="32945" cy="4240"/>
              </a:xfrm>
              <a:custGeom>
                <a:rect b="b" l="l" r="r" t="t"/>
                <a:pathLst>
                  <a:path extrusionOk="0" h="122" w="948">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3"/>
              <p:cNvSpPr/>
              <p:nvPr/>
            </p:nvSpPr>
            <p:spPr>
              <a:xfrm>
                <a:off x="4894840" y="2909259"/>
                <a:ext cx="3962" cy="31764"/>
              </a:xfrm>
              <a:custGeom>
                <a:rect b="b" l="l" r="r" t="t"/>
                <a:pathLst>
                  <a:path extrusionOk="0" h="914" w="114">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3"/>
              <p:cNvSpPr/>
              <p:nvPr/>
            </p:nvSpPr>
            <p:spPr>
              <a:xfrm>
                <a:off x="4923337" y="2899910"/>
                <a:ext cx="51434" cy="47263"/>
              </a:xfrm>
              <a:custGeom>
                <a:rect b="b" l="l" r="r" t="t"/>
                <a:pathLst>
                  <a:path extrusionOk="0" h="1360" w="1480">
                    <a:moveTo>
                      <a:pt x="1" y="1"/>
                    </a:moveTo>
                    <a:lnTo>
                      <a:pt x="1" y="1359"/>
                    </a:lnTo>
                    <a:lnTo>
                      <a:pt x="1479" y="1359"/>
                    </a:lnTo>
                    <a:lnTo>
                      <a:pt x="14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3"/>
              <p:cNvSpPr/>
              <p:nvPr/>
            </p:nvSpPr>
            <p:spPr>
              <a:xfrm>
                <a:off x="4959236" y="2909259"/>
                <a:ext cx="4240" cy="31764"/>
              </a:xfrm>
              <a:custGeom>
                <a:rect b="b" l="l" r="r" t="t"/>
                <a:pathLst>
                  <a:path extrusionOk="0" h="914" w="122">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3"/>
              <p:cNvSpPr/>
              <p:nvPr/>
            </p:nvSpPr>
            <p:spPr>
              <a:xfrm>
                <a:off x="4805595" y="2781716"/>
                <a:ext cx="50183" cy="62937"/>
              </a:xfrm>
              <a:custGeom>
                <a:rect b="b" l="l" r="r" t="t"/>
                <a:pathLst>
                  <a:path extrusionOk="0" h="1811" w="1444">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3"/>
              <p:cNvSpPr/>
              <p:nvPr/>
            </p:nvSpPr>
            <p:spPr>
              <a:xfrm>
                <a:off x="4841494" y="2781716"/>
                <a:ext cx="50183" cy="62937"/>
              </a:xfrm>
              <a:custGeom>
                <a:rect b="b" l="l" r="r" t="t"/>
                <a:pathLst>
                  <a:path extrusionOk="0" h="1811" w="1444">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3"/>
              <p:cNvSpPr/>
              <p:nvPr/>
            </p:nvSpPr>
            <p:spPr>
              <a:xfrm>
                <a:off x="4996109" y="2781716"/>
                <a:ext cx="50217" cy="62937"/>
              </a:xfrm>
              <a:custGeom>
                <a:rect b="b" l="l" r="r" t="t"/>
                <a:pathLst>
                  <a:path extrusionOk="0" h="1811" w="1445">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3"/>
              <p:cNvSpPr/>
              <p:nvPr/>
            </p:nvSpPr>
            <p:spPr>
              <a:xfrm>
                <a:off x="5032009" y="2781716"/>
                <a:ext cx="50183" cy="62937"/>
              </a:xfrm>
              <a:custGeom>
                <a:rect b="b" l="l" r="r" t="t"/>
                <a:pathLst>
                  <a:path extrusionOk="0" h="1811" w="1444">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3"/>
              <p:cNvSpPr/>
              <p:nvPr/>
            </p:nvSpPr>
            <p:spPr>
              <a:xfrm>
                <a:off x="5070862" y="2818068"/>
                <a:ext cx="36907" cy="4205"/>
              </a:xfrm>
              <a:custGeom>
                <a:rect b="b" l="l" r="r" t="t"/>
                <a:pathLst>
                  <a:path extrusionOk="0" h="121" w="1062">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3"/>
              <p:cNvSpPr/>
              <p:nvPr/>
            </p:nvSpPr>
            <p:spPr>
              <a:xfrm>
                <a:off x="4956282" y="2818068"/>
                <a:ext cx="36942" cy="4205"/>
              </a:xfrm>
              <a:custGeom>
                <a:rect b="b" l="l" r="r" t="t"/>
                <a:pathLst>
                  <a:path extrusionOk="0" h="121" w="1063">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3"/>
              <p:cNvSpPr/>
              <p:nvPr/>
            </p:nvSpPr>
            <p:spPr>
              <a:xfrm>
                <a:off x="4879340" y="2790995"/>
                <a:ext cx="43058" cy="59774"/>
              </a:xfrm>
              <a:custGeom>
                <a:rect b="b" l="l" r="r" t="t"/>
                <a:pathLst>
                  <a:path extrusionOk="0" h="1720" w="1239">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3"/>
              <p:cNvSpPr/>
              <p:nvPr/>
            </p:nvSpPr>
            <p:spPr>
              <a:xfrm>
                <a:off x="4914266" y="2797633"/>
                <a:ext cx="31729" cy="50217"/>
              </a:xfrm>
              <a:custGeom>
                <a:rect b="b" l="l" r="r" t="t"/>
                <a:pathLst>
                  <a:path extrusionOk="0" h="1445" w="913">
                    <a:moveTo>
                      <a:pt x="913" y="1"/>
                    </a:moveTo>
                    <a:lnTo>
                      <a:pt x="0" y="616"/>
                    </a:lnTo>
                    <a:lnTo>
                      <a:pt x="913" y="1444"/>
                    </a:lnTo>
                    <a:lnTo>
                      <a:pt x="9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3"/>
              <p:cNvSpPr/>
              <p:nvPr/>
            </p:nvSpPr>
            <p:spPr>
              <a:xfrm>
                <a:off x="4922364" y="2807329"/>
                <a:ext cx="19461" cy="13692"/>
              </a:xfrm>
              <a:custGeom>
                <a:rect b="b" l="l" r="r" t="t"/>
                <a:pathLst>
                  <a:path extrusionOk="0" h="394" w="56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3"/>
              <p:cNvSpPr/>
              <p:nvPr/>
            </p:nvSpPr>
            <p:spPr>
              <a:xfrm>
                <a:off x="5120037" y="2800587"/>
                <a:ext cx="65682" cy="36907"/>
              </a:xfrm>
              <a:custGeom>
                <a:rect b="b" l="l" r="r" t="t"/>
                <a:pathLst>
                  <a:path extrusionOk="0" h="1062" w="1890">
                    <a:moveTo>
                      <a:pt x="0" y="1"/>
                    </a:moveTo>
                    <a:lnTo>
                      <a:pt x="0" y="1062"/>
                    </a:lnTo>
                    <a:lnTo>
                      <a:pt x="1889" y="1062"/>
                    </a:lnTo>
                    <a:lnTo>
                      <a:pt x="18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3"/>
              <p:cNvSpPr/>
              <p:nvPr/>
            </p:nvSpPr>
            <p:spPr>
              <a:xfrm>
                <a:off x="5133556" y="2826165"/>
                <a:ext cx="49210" cy="4205"/>
              </a:xfrm>
              <a:custGeom>
                <a:rect b="b" l="l" r="r" t="t"/>
                <a:pathLst>
                  <a:path extrusionOk="0" h="121" w="1416">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grpSp>
        <p:nvGrpSpPr>
          <p:cNvPr id="1314" name="Google Shape;1314;p54"/>
          <p:cNvGrpSpPr/>
          <p:nvPr/>
        </p:nvGrpSpPr>
        <p:grpSpPr>
          <a:xfrm>
            <a:off x="8385015" y="3168825"/>
            <a:ext cx="360758" cy="258297"/>
            <a:chOff x="4992850" y="4345375"/>
            <a:chExt cx="607336" cy="638400"/>
          </a:xfrm>
        </p:grpSpPr>
        <p:sp>
          <p:nvSpPr>
            <p:cNvPr id="1315" name="Google Shape;1315;p54"/>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4"/>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7" name="Google Shape;1317;p54"/>
          <p:cNvSpPr/>
          <p:nvPr/>
        </p:nvSpPr>
        <p:spPr>
          <a:xfrm>
            <a:off x="7714825" y="410350"/>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8" name="Google Shape;1318;p54"/>
          <p:cNvGrpSpPr/>
          <p:nvPr/>
        </p:nvGrpSpPr>
        <p:grpSpPr>
          <a:xfrm>
            <a:off x="5979312" y="3390321"/>
            <a:ext cx="2767169" cy="1349560"/>
            <a:chOff x="1304137" y="3281421"/>
            <a:chExt cx="2767169" cy="1349560"/>
          </a:xfrm>
        </p:grpSpPr>
        <p:sp>
          <p:nvSpPr>
            <p:cNvPr id="1319" name="Google Shape;1319;p54"/>
            <p:cNvSpPr/>
            <p:nvPr/>
          </p:nvSpPr>
          <p:spPr>
            <a:xfrm>
              <a:off x="2303172" y="328142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4"/>
            <p:cNvSpPr/>
            <p:nvPr/>
          </p:nvSpPr>
          <p:spPr>
            <a:xfrm>
              <a:off x="2412777" y="328142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4"/>
            <p:cNvSpPr/>
            <p:nvPr/>
          </p:nvSpPr>
          <p:spPr>
            <a:xfrm>
              <a:off x="3946025" y="4442572"/>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cap="flat" cmpd="sng" w="9525">
              <a:solidFill>
                <a:schemeClr val="accent5"/>
              </a:solidFill>
              <a:prstDash val="solid"/>
              <a:round/>
              <a:headEnd len="sm" w="sm" type="none"/>
              <a:tailEnd len="sm" w="sm" type="none"/>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4"/>
            <p:cNvSpPr/>
            <p:nvPr/>
          </p:nvSpPr>
          <p:spPr>
            <a:xfrm>
              <a:off x="3836504" y="4442572"/>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cap="flat" cmpd="sng" w="9525">
              <a:solidFill>
                <a:schemeClr val="accent5"/>
              </a:solidFill>
              <a:prstDash val="solid"/>
              <a:round/>
              <a:headEnd len="sm" w="sm" type="none"/>
              <a:tailEnd len="sm" w="sm" type="none"/>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4"/>
            <p:cNvSpPr/>
            <p:nvPr/>
          </p:nvSpPr>
          <p:spPr>
            <a:xfrm>
              <a:off x="1306786" y="3503060"/>
              <a:ext cx="449684" cy="83468"/>
            </a:xfrm>
            <a:custGeom>
              <a:rect b="b" l="l" r="r" t="t"/>
              <a:pathLst>
                <a:path extrusionOk="0" h="914" w="4924">
                  <a:moveTo>
                    <a:pt x="439" y="1"/>
                  </a:moveTo>
                  <a:cubicBezTo>
                    <a:pt x="205" y="1"/>
                    <a:pt x="0" y="206"/>
                    <a:pt x="0" y="446"/>
                  </a:cubicBezTo>
                  <a:cubicBezTo>
                    <a:pt x="0" y="708"/>
                    <a:pt x="205" y="913"/>
                    <a:pt x="439" y="913"/>
                  </a:cubicBezTo>
                  <a:lnTo>
                    <a:pt x="4450" y="913"/>
                  </a:lnTo>
                  <a:cubicBezTo>
                    <a:pt x="4719" y="913"/>
                    <a:pt x="4924" y="708"/>
                    <a:pt x="4924" y="446"/>
                  </a:cubicBezTo>
                  <a:cubicBezTo>
                    <a:pt x="4924" y="206"/>
                    <a:pt x="4719" y="1"/>
                    <a:pt x="4450" y="1"/>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4"/>
            <p:cNvSpPr/>
            <p:nvPr/>
          </p:nvSpPr>
          <p:spPr>
            <a:xfrm>
              <a:off x="1837186" y="3503060"/>
              <a:ext cx="355436" cy="83468"/>
            </a:xfrm>
            <a:custGeom>
              <a:rect b="b" l="l" r="r" t="t"/>
              <a:pathLst>
                <a:path extrusionOk="0" h="914" w="3892">
                  <a:moveTo>
                    <a:pt x="467" y="1"/>
                  </a:moveTo>
                  <a:cubicBezTo>
                    <a:pt x="234" y="1"/>
                    <a:pt x="29" y="178"/>
                    <a:pt x="0" y="411"/>
                  </a:cubicBezTo>
                  <a:cubicBezTo>
                    <a:pt x="0" y="680"/>
                    <a:pt x="205" y="913"/>
                    <a:pt x="467" y="913"/>
                  </a:cubicBezTo>
                  <a:lnTo>
                    <a:pt x="3445" y="913"/>
                  </a:lnTo>
                  <a:cubicBezTo>
                    <a:pt x="3714" y="913"/>
                    <a:pt x="3891" y="708"/>
                    <a:pt x="3891" y="446"/>
                  </a:cubicBezTo>
                  <a:cubicBezTo>
                    <a:pt x="3891" y="206"/>
                    <a:pt x="3714" y="1"/>
                    <a:pt x="3445" y="1"/>
                  </a:cubicBezTo>
                  <a:close/>
                </a:path>
              </a:pathLst>
            </a:custGeom>
            <a:solidFill>
              <a:schemeClr val="accent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4"/>
            <p:cNvSpPr/>
            <p:nvPr/>
          </p:nvSpPr>
          <p:spPr>
            <a:xfrm>
              <a:off x="2679635" y="3503060"/>
              <a:ext cx="877449" cy="83468"/>
            </a:xfrm>
            <a:custGeom>
              <a:rect b="b" l="l" r="r" t="t"/>
              <a:pathLst>
                <a:path extrusionOk="0" h="914" w="9608">
                  <a:moveTo>
                    <a:pt x="439" y="1"/>
                  </a:moveTo>
                  <a:cubicBezTo>
                    <a:pt x="205" y="1"/>
                    <a:pt x="0" y="206"/>
                    <a:pt x="0" y="446"/>
                  </a:cubicBezTo>
                  <a:cubicBezTo>
                    <a:pt x="0" y="708"/>
                    <a:pt x="205" y="913"/>
                    <a:pt x="439" y="913"/>
                  </a:cubicBezTo>
                  <a:lnTo>
                    <a:pt x="9169" y="913"/>
                  </a:lnTo>
                  <a:cubicBezTo>
                    <a:pt x="9402" y="913"/>
                    <a:pt x="9607" y="708"/>
                    <a:pt x="9607" y="446"/>
                  </a:cubicBezTo>
                  <a:cubicBezTo>
                    <a:pt x="9607" y="206"/>
                    <a:pt x="9402" y="1"/>
                    <a:pt x="9169" y="1"/>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4"/>
            <p:cNvSpPr/>
            <p:nvPr/>
          </p:nvSpPr>
          <p:spPr>
            <a:xfrm>
              <a:off x="3651306" y="3503060"/>
              <a:ext cx="339272" cy="83468"/>
            </a:xfrm>
            <a:custGeom>
              <a:rect b="b" l="l" r="r" t="t"/>
              <a:pathLst>
                <a:path extrusionOk="0" h="914" w="3715">
                  <a:moveTo>
                    <a:pt x="474" y="1"/>
                  </a:moveTo>
                  <a:cubicBezTo>
                    <a:pt x="205" y="1"/>
                    <a:pt x="0" y="206"/>
                    <a:pt x="0" y="446"/>
                  </a:cubicBezTo>
                  <a:cubicBezTo>
                    <a:pt x="0" y="708"/>
                    <a:pt x="205" y="913"/>
                    <a:pt x="474" y="913"/>
                  </a:cubicBezTo>
                  <a:lnTo>
                    <a:pt x="3240" y="913"/>
                  </a:lnTo>
                  <a:cubicBezTo>
                    <a:pt x="3509" y="913"/>
                    <a:pt x="3714" y="708"/>
                    <a:pt x="3714" y="446"/>
                  </a:cubicBezTo>
                  <a:cubicBezTo>
                    <a:pt x="3714" y="206"/>
                    <a:pt x="3509" y="1"/>
                    <a:pt x="3240" y="1"/>
                  </a:cubicBezTo>
                  <a:close/>
                </a:path>
              </a:pathLst>
            </a:custGeom>
            <a:solidFill>
              <a:schemeClr val="accent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4"/>
            <p:cNvSpPr/>
            <p:nvPr/>
          </p:nvSpPr>
          <p:spPr>
            <a:xfrm>
              <a:off x="2927028" y="3705331"/>
              <a:ext cx="807677" cy="83376"/>
            </a:xfrm>
            <a:custGeom>
              <a:rect b="b" l="l" r="r" t="t"/>
              <a:pathLst>
                <a:path extrusionOk="0" h="913" w="8844">
                  <a:moveTo>
                    <a:pt x="446" y="0"/>
                  </a:moveTo>
                  <a:cubicBezTo>
                    <a:pt x="206" y="0"/>
                    <a:pt x="1" y="205"/>
                    <a:pt x="1" y="467"/>
                  </a:cubicBezTo>
                  <a:cubicBezTo>
                    <a:pt x="1" y="708"/>
                    <a:pt x="206" y="913"/>
                    <a:pt x="446" y="913"/>
                  </a:cubicBezTo>
                  <a:lnTo>
                    <a:pt x="8405" y="913"/>
                  </a:lnTo>
                  <a:cubicBezTo>
                    <a:pt x="8638" y="913"/>
                    <a:pt x="8844" y="708"/>
                    <a:pt x="8844" y="467"/>
                  </a:cubicBezTo>
                  <a:cubicBezTo>
                    <a:pt x="8844" y="205"/>
                    <a:pt x="8638" y="0"/>
                    <a:pt x="8405" y="0"/>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4"/>
            <p:cNvSpPr/>
            <p:nvPr/>
          </p:nvSpPr>
          <p:spPr>
            <a:xfrm>
              <a:off x="3805001" y="3705331"/>
              <a:ext cx="236531" cy="83376"/>
            </a:xfrm>
            <a:custGeom>
              <a:rect b="b" l="l" r="r" t="t"/>
              <a:pathLst>
                <a:path extrusionOk="0" h="913" w="2590">
                  <a:moveTo>
                    <a:pt x="439" y="0"/>
                  </a:moveTo>
                  <a:cubicBezTo>
                    <a:pt x="206" y="0"/>
                    <a:pt x="1" y="205"/>
                    <a:pt x="1" y="467"/>
                  </a:cubicBezTo>
                  <a:cubicBezTo>
                    <a:pt x="1" y="708"/>
                    <a:pt x="206" y="913"/>
                    <a:pt x="439" y="913"/>
                  </a:cubicBezTo>
                  <a:lnTo>
                    <a:pt x="2151" y="913"/>
                  </a:lnTo>
                  <a:cubicBezTo>
                    <a:pt x="2385" y="913"/>
                    <a:pt x="2590" y="708"/>
                    <a:pt x="2590" y="467"/>
                  </a:cubicBezTo>
                  <a:cubicBezTo>
                    <a:pt x="2590" y="205"/>
                    <a:pt x="2385" y="0"/>
                    <a:pt x="2151" y="0"/>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4"/>
            <p:cNvSpPr/>
            <p:nvPr/>
          </p:nvSpPr>
          <p:spPr>
            <a:xfrm>
              <a:off x="2679635" y="3705331"/>
              <a:ext cx="172604" cy="83376"/>
            </a:xfrm>
            <a:custGeom>
              <a:rect b="b" l="l" r="r" t="t"/>
              <a:pathLst>
                <a:path extrusionOk="0" h="913" w="1890">
                  <a:moveTo>
                    <a:pt x="439" y="0"/>
                  </a:moveTo>
                  <a:cubicBezTo>
                    <a:pt x="205" y="0"/>
                    <a:pt x="0" y="205"/>
                    <a:pt x="0" y="467"/>
                  </a:cubicBezTo>
                  <a:cubicBezTo>
                    <a:pt x="0" y="708"/>
                    <a:pt x="205" y="913"/>
                    <a:pt x="439" y="913"/>
                  </a:cubicBezTo>
                  <a:lnTo>
                    <a:pt x="1443" y="913"/>
                  </a:lnTo>
                  <a:cubicBezTo>
                    <a:pt x="1677" y="913"/>
                    <a:pt x="1889" y="708"/>
                    <a:pt x="1889" y="467"/>
                  </a:cubicBezTo>
                  <a:cubicBezTo>
                    <a:pt x="1889" y="205"/>
                    <a:pt x="1677" y="0"/>
                    <a:pt x="1443" y="0"/>
                  </a:cubicBezTo>
                  <a:close/>
                </a:path>
              </a:pathLst>
            </a:custGeom>
            <a:solidFill>
              <a:schemeClr val="accent4"/>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4"/>
            <p:cNvSpPr/>
            <p:nvPr/>
          </p:nvSpPr>
          <p:spPr>
            <a:xfrm>
              <a:off x="2133071" y="3705331"/>
              <a:ext cx="430962" cy="83376"/>
            </a:xfrm>
            <a:custGeom>
              <a:rect b="b" l="l" r="r" t="t"/>
              <a:pathLst>
                <a:path extrusionOk="0" h="913" w="4719">
                  <a:moveTo>
                    <a:pt x="446" y="0"/>
                  </a:moveTo>
                  <a:cubicBezTo>
                    <a:pt x="205" y="0"/>
                    <a:pt x="0" y="205"/>
                    <a:pt x="0" y="467"/>
                  </a:cubicBezTo>
                  <a:cubicBezTo>
                    <a:pt x="0" y="708"/>
                    <a:pt x="205" y="913"/>
                    <a:pt x="446" y="913"/>
                  </a:cubicBezTo>
                  <a:lnTo>
                    <a:pt x="4450" y="913"/>
                  </a:lnTo>
                  <a:cubicBezTo>
                    <a:pt x="4599" y="913"/>
                    <a:pt x="4719" y="792"/>
                    <a:pt x="4719" y="644"/>
                  </a:cubicBezTo>
                  <a:lnTo>
                    <a:pt x="4719" y="290"/>
                  </a:lnTo>
                  <a:cubicBezTo>
                    <a:pt x="4719" y="142"/>
                    <a:pt x="4599" y="0"/>
                    <a:pt x="4450" y="0"/>
                  </a:cubicBezTo>
                  <a:close/>
                </a:path>
              </a:pathLst>
            </a:custGeom>
            <a:solidFill>
              <a:schemeClr val="accent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4"/>
            <p:cNvSpPr/>
            <p:nvPr/>
          </p:nvSpPr>
          <p:spPr>
            <a:xfrm>
              <a:off x="1492170" y="3705331"/>
              <a:ext cx="565392" cy="83376"/>
            </a:xfrm>
            <a:custGeom>
              <a:rect b="b" l="l" r="r" t="t"/>
              <a:pathLst>
                <a:path extrusionOk="0" h="913" w="6191">
                  <a:moveTo>
                    <a:pt x="298" y="0"/>
                  </a:moveTo>
                  <a:cubicBezTo>
                    <a:pt x="121" y="0"/>
                    <a:pt x="1" y="142"/>
                    <a:pt x="1" y="290"/>
                  </a:cubicBezTo>
                  <a:lnTo>
                    <a:pt x="1" y="644"/>
                  </a:lnTo>
                  <a:cubicBezTo>
                    <a:pt x="1" y="792"/>
                    <a:pt x="121" y="913"/>
                    <a:pt x="298" y="913"/>
                  </a:cubicBezTo>
                  <a:lnTo>
                    <a:pt x="5724" y="913"/>
                  </a:lnTo>
                  <a:cubicBezTo>
                    <a:pt x="5985" y="913"/>
                    <a:pt x="6191" y="708"/>
                    <a:pt x="6191" y="467"/>
                  </a:cubicBezTo>
                  <a:cubicBezTo>
                    <a:pt x="6191" y="205"/>
                    <a:pt x="5985" y="0"/>
                    <a:pt x="5724" y="0"/>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4"/>
            <p:cNvSpPr/>
            <p:nvPr/>
          </p:nvSpPr>
          <p:spPr>
            <a:xfrm>
              <a:off x="1306786" y="3705331"/>
              <a:ext cx="94430" cy="83376"/>
            </a:xfrm>
            <a:custGeom>
              <a:rect b="b" l="l" r="r" t="t"/>
              <a:pathLst>
                <a:path extrusionOk="0" h="913" w="1034">
                  <a:moveTo>
                    <a:pt x="439" y="0"/>
                  </a:moveTo>
                  <a:cubicBezTo>
                    <a:pt x="205" y="0"/>
                    <a:pt x="0" y="205"/>
                    <a:pt x="0" y="467"/>
                  </a:cubicBezTo>
                  <a:cubicBezTo>
                    <a:pt x="0" y="708"/>
                    <a:pt x="205" y="913"/>
                    <a:pt x="439" y="913"/>
                  </a:cubicBezTo>
                  <a:lnTo>
                    <a:pt x="587" y="913"/>
                  </a:lnTo>
                  <a:cubicBezTo>
                    <a:pt x="828" y="913"/>
                    <a:pt x="1033" y="708"/>
                    <a:pt x="1033" y="467"/>
                  </a:cubicBezTo>
                  <a:cubicBezTo>
                    <a:pt x="1033" y="205"/>
                    <a:pt x="828" y="0"/>
                    <a:pt x="587" y="0"/>
                  </a:cubicBezTo>
                  <a:close/>
                </a:path>
              </a:pathLst>
            </a:custGeom>
            <a:solidFill>
              <a:schemeClr val="accent4"/>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4"/>
            <p:cNvSpPr/>
            <p:nvPr/>
          </p:nvSpPr>
          <p:spPr>
            <a:xfrm>
              <a:off x="1304137" y="3909429"/>
              <a:ext cx="971788" cy="83468"/>
            </a:xfrm>
            <a:custGeom>
              <a:rect b="b" l="l" r="r" t="t"/>
              <a:pathLst>
                <a:path extrusionOk="0" h="914" w="10641">
                  <a:moveTo>
                    <a:pt x="532" y="1"/>
                  </a:moveTo>
                  <a:cubicBezTo>
                    <a:pt x="234" y="1"/>
                    <a:pt x="1" y="206"/>
                    <a:pt x="1" y="475"/>
                  </a:cubicBezTo>
                  <a:cubicBezTo>
                    <a:pt x="1" y="708"/>
                    <a:pt x="234" y="913"/>
                    <a:pt x="532" y="913"/>
                  </a:cubicBezTo>
                  <a:lnTo>
                    <a:pt x="10082" y="913"/>
                  </a:lnTo>
                  <a:cubicBezTo>
                    <a:pt x="10372" y="913"/>
                    <a:pt x="10641" y="708"/>
                    <a:pt x="10641" y="475"/>
                  </a:cubicBezTo>
                  <a:cubicBezTo>
                    <a:pt x="10641" y="206"/>
                    <a:pt x="10372" y="1"/>
                    <a:pt x="10082" y="1"/>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4"/>
            <p:cNvSpPr/>
            <p:nvPr/>
          </p:nvSpPr>
          <p:spPr>
            <a:xfrm>
              <a:off x="2728036" y="3909429"/>
              <a:ext cx="918180" cy="83468"/>
            </a:xfrm>
            <a:custGeom>
              <a:rect b="b" l="l" r="r" t="t"/>
              <a:pathLst>
                <a:path extrusionOk="0" h="914" w="10054">
                  <a:moveTo>
                    <a:pt x="326" y="1"/>
                  </a:moveTo>
                  <a:cubicBezTo>
                    <a:pt x="121" y="1"/>
                    <a:pt x="1" y="206"/>
                    <a:pt x="1" y="475"/>
                  </a:cubicBezTo>
                  <a:cubicBezTo>
                    <a:pt x="1" y="708"/>
                    <a:pt x="121" y="913"/>
                    <a:pt x="326" y="913"/>
                  </a:cubicBezTo>
                  <a:lnTo>
                    <a:pt x="9728" y="913"/>
                  </a:lnTo>
                  <a:cubicBezTo>
                    <a:pt x="9905" y="913"/>
                    <a:pt x="10053" y="708"/>
                    <a:pt x="10053" y="475"/>
                  </a:cubicBezTo>
                  <a:cubicBezTo>
                    <a:pt x="10053" y="206"/>
                    <a:pt x="9905" y="1"/>
                    <a:pt x="9728" y="1"/>
                  </a:cubicBezTo>
                  <a:close/>
                </a:path>
              </a:pathLst>
            </a:custGeom>
            <a:solidFill>
              <a:schemeClr val="accent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4"/>
            <p:cNvSpPr/>
            <p:nvPr/>
          </p:nvSpPr>
          <p:spPr>
            <a:xfrm>
              <a:off x="3734592" y="3909429"/>
              <a:ext cx="336715" cy="83468"/>
            </a:xfrm>
            <a:custGeom>
              <a:rect b="b" l="l" r="r" t="t"/>
              <a:pathLst>
                <a:path extrusionOk="0" h="914" w="3687">
                  <a:moveTo>
                    <a:pt x="446" y="1"/>
                  </a:moveTo>
                  <a:cubicBezTo>
                    <a:pt x="206" y="1"/>
                    <a:pt x="1" y="206"/>
                    <a:pt x="1" y="475"/>
                  </a:cubicBezTo>
                  <a:cubicBezTo>
                    <a:pt x="1" y="708"/>
                    <a:pt x="206" y="913"/>
                    <a:pt x="446" y="913"/>
                  </a:cubicBezTo>
                  <a:lnTo>
                    <a:pt x="3248" y="913"/>
                  </a:lnTo>
                  <a:cubicBezTo>
                    <a:pt x="3481" y="913"/>
                    <a:pt x="3686" y="708"/>
                    <a:pt x="3686" y="475"/>
                  </a:cubicBezTo>
                  <a:cubicBezTo>
                    <a:pt x="3686" y="206"/>
                    <a:pt x="3481" y="1"/>
                    <a:pt x="3248" y="1"/>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4"/>
            <p:cNvSpPr/>
            <p:nvPr/>
          </p:nvSpPr>
          <p:spPr>
            <a:xfrm>
              <a:off x="2994241" y="4114257"/>
              <a:ext cx="982747" cy="83376"/>
            </a:xfrm>
            <a:custGeom>
              <a:rect b="b" l="l" r="r" t="t"/>
              <a:pathLst>
                <a:path extrusionOk="0" h="913" w="10761">
                  <a:moveTo>
                    <a:pt x="446" y="0"/>
                  </a:moveTo>
                  <a:cubicBezTo>
                    <a:pt x="213" y="0"/>
                    <a:pt x="0" y="205"/>
                    <a:pt x="0" y="439"/>
                  </a:cubicBezTo>
                  <a:cubicBezTo>
                    <a:pt x="0" y="708"/>
                    <a:pt x="213" y="913"/>
                    <a:pt x="446" y="913"/>
                  </a:cubicBezTo>
                  <a:lnTo>
                    <a:pt x="10322" y="913"/>
                  </a:lnTo>
                  <a:cubicBezTo>
                    <a:pt x="10584" y="913"/>
                    <a:pt x="10761" y="708"/>
                    <a:pt x="10761" y="439"/>
                  </a:cubicBezTo>
                  <a:cubicBezTo>
                    <a:pt x="10761" y="205"/>
                    <a:pt x="10584" y="0"/>
                    <a:pt x="10322" y="0"/>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4"/>
            <p:cNvSpPr/>
            <p:nvPr/>
          </p:nvSpPr>
          <p:spPr>
            <a:xfrm>
              <a:off x="1527695" y="4114257"/>
              <a:ext cx="775348" cy="83376"/>
            </a:xfrm>
            <a:custGeom>
              <a:rect b="b" l="l" r="r" t="t"/>
              <a:pathLst>
                <a:path extrusionOk="0" h="913" w="8490">
                  <a:moveTo>
                    <a:pt x="468" y="0"/>
                  </a:moveTo>
                  <a:cubicBezTo>
                    <a:pt x="206" y="0"/>
                    <a:pt x="1" y="205"/>
                    <a:pt x="1" y="439"/>
                  </a:cubicBezTo>
                  <a:cubicBezTo>
                    <a:pt x="1" y="708"/>
                    <a:pt x="206" y="913"/>
                    <a:pt x="468" y="913"/>
                  </a:cubicBezTo>
                  <a:lnTo>
                    <a:pt x="8044" y="913"/>
                  </a:lnTo>
                  <a:cubicBezTo>
                    <a:pt x="8278" y="913"/>
                    <a:pt x="8490" y="708"/>
                    <a:pt x="8490" y="439"/>
                  </a:cubicBezTo>
                  <a:cubicBezTo>
                    <a:pt x="8490" y="205"/>
                    <a:pt x="8278" y="0"/>
                    <a:pt x="8044" y="0"/>
                  </a:cubicBezTo>
                  <a:close/>
                </a:path>
              </a:pathLst>
            </a:custGeom>
            <a:solidFill>
              <a:schemeClr val="accent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4"/>
            <p:cNvSpPr/>
            <p:nvPr/>
          </p:nvSpPr>
          <p:spPr>
            <a:xfrm>
              <a:off x="2351423" y="4114257"/>
              <a:ext cx="503383" cy="83376"/>
            </a:xfrm>
            <a:custGeom>
              <a:rect b="b" l="l" r="r" t="t"/>
              <a:pathLst>
                <a:path extrusionOk="0" h="913" w="5512">
                  <a:moveTo>
                    <a:pt x="467" y="0"/>
                  </a:moveTo>
                  <a:cubicBezTo>
                    <a:pt x="206" y="0"/>
                    <a:pt x="0" y="205"/>
                    <a:pt x="0" y="439"/>
                  </a:cubicBezTo>
                  <a:cubicBezTo>
                    <a:pt x="0" y="708"/>
                    <a:pt x="206" y="913"/>
                    <a:pt x="467" y="913"/>
                  </a:cubicBezTo>
                  <a:lnTo>
                    <a:pt x="5066" y="913"/>
                  </a:lnTo>
                  <a:cubicBezTo>
                    <a:pt x="5306" y="913"/>
                    <a:pt x="5511" y="708"/>
                    <a:pt x="5511" y="439"/>
                  </a:cubicBezTo>
                  <a:cubicBezTo>
                    <a:pt x="5511" y="205"/>
                    <a:pt x="5306" y="0"/>
                    <a:pt x="5066" y="0"/>
                  </a:cubicBezTo>
                  <a:close/>
                </a:path>
              </a:pathLst>
            </a:custGeom>
            <a:solidFill>
              <a:schemeClr val="accent4"/>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4"/>
            <p:cNvSpPr/>
            <p:nvPr/>
          </p:nvSpPr>
          <p:spPr>
            <a:xfrm>
              <a:off x="1837186" y="4318994"/>
              <a:ext cx="150595" cy="80911"/>
            </a:xfrm>
            <a:custGeom>
              <a:rect b="b" l="l" r="r" t="t"/>
              <a:pathLst>
                <a:path extrusionOk="0" h="886" w="1649">
                  <a:moveTo>
                    <a:pt x="467" y="1"/>
                  </a:moveTo>
                  <a:cubicBezTo>
                    <a:pt x="205" y="1"/>
                    <a:pt x="0" y="178"/>
                    <a:pt x="0" y="439"/>
                  </a:cubicBezTo>
                  <a:cubicBezTo>
                    <a:pt x="0" y="673"/>
                    <a:pt x="205" y="885"/>
                    <a:pt x="467" y="885"/>
                  </a:cubicBezTo>
                  <a:lnTo>
                    <a:pt x="1175" y="885"/>
                  </a:lnTo>
                  <a:cubicBezTo>
                    <a:pt x="1443" y="885"/>
                    <a:pt x="1649" y="673"/>
                    <a:pt x="1649" y="439"/>
                  </a:cubicBezTo>
                  <a:cubicBezTo>
                    <a:pt x="1649" y="178"/>
                    <a:pt x="1443" y="1"/>
                    <a:pt x="1175" y="1"/>
                  </a:cubicBezTo>
                  <a:close/>
                </a:path>
              </a:pathLst>
            </a:custGeom>
            <a:solidFill>
              <a:schemeClr val="accent4"/>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4"/>
            <p:cNvSpPr/>
            <p:nvPr/>
          </p:nvSpPr>
          <p:spPr>
            <a:xfrm>
              <a:off x="1306786" y="4318994"/>
              <a:ext cx="401281" cy="80911"/>
            </a:xfrm>
            <a:custGeom>
              <a:rect b="b" l="l" r="r" t="t"/>
              <a:pathLst>
                <a:path extrusionOk="0" h="886" w="4394">
                  <a:moveTo>
                    <a:pt x="439" y="1"/>
                  </a:moveTo>
                  <a:cubicBezTo>
                    <a:pt x="205" y="1"/>
                    <a:pt x="0" y="178"/>
                    <a:pt x="0" y="439"/>
                  </a:cubicBezTo>
                  <a:cubicBezTo>
                    <a:pt x="0" y="673"/>
                    <a:pt x="205" y="885"/>
                    <a:pt x="439" y="885"/>
                  </a:cubicBezTo>
                  <a:lnTo>
                    <a:pt x="4393" y="885"/>
                  </a:lnTo>
                  <a:lnTo>
                    <a:pt x="4393" y="1"/>
                  </a:lnTo>
                  <a:close/>
                </a:path>
              </a:pathLst>
            </a:custGeom>
            <a:solidFill>
              <a:schemeClr val="accent4"/>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4"/>
            <p:cNvSpPr/>
            <p:nvPr/>
          </p:nvSpPr>
          <p:spPr>
            <a:xfrm>
              <a:off x="2041292" y="4318994"/>
              <a:ext cx="140275" cy="80911"/>
            </a:xfrm>
            <a:custGeom>
              <a:rect b="b" l="l" r="r" t="t"/>
              <a:pathLst>
                <a:path extrusionOk="0" h="886" w="1536">
                  <a:moveTo>
                    <a:pt x="475" y="1"/>
                  </a:moveTo>
                  <a:cubicBezTo>
                    <a:pt x="213" y="1"/>
                    <a:pt x="1" y="178"/>
                    <a:pt x="1" y="439"/>
                  </a:cubicBezTo>
                  <a:cubicBezTo>
                    <a:pt x="1" y="673"/>
                    <a:pt x="213" y="885"/>
                    <a:pt x="475" y="885"/>
                  </a:cubicBezTo>
                  <a:lnTo>
                    <a:pt x="1062" y="885"/>
                  </a:lnTo>
                  <a:cubicBezTo>
                    <a:pt x="1331" y="885"/>
                    <a:pt x="1536" y="673"/>
                    <a:pt x="1536" y="439"/>
                  </a:cubicBezTo>
                  <a:cubicBezTo>
                    <a:pt x="1536" y="178"/>
                    <a:pt x="1331" y="1"/>
                    <a:pt x="1062" y="1"/>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4"/>
            <p:cNvSpPr/>
            <p:nvPr/>
          </p:nvSpPr>
          <p:spPr>
            <a:xfrm>
              <a:off x="2235169" y="4318994"/>
              <a:ext cx="624753" cy="80911"/>
            </a:xfrm>
            <a:custGeom>
              <a:rect b="b" l="l" r="r" t="t"/>
              <a:pathLst>
                <a:path extrusionOk="0" h="886" w="6841">
                  <a:moveTo>
                    <a:pt x="474" y="1"/>
                  </a:moveTo>
                  <a:cubicBezTo>
                    <a:pt x="212" y="1"/>
                    <a:pt x="0" y="178"/>
                    <a:pt x="0" y="439"/>
                  </a:cubicBezTo>
                  <a:cubicBezTo>
                    <a:pt x="0" y="673"/>
                    <a:pt x="212" y="885"/>
                    <a:pt x="474" y="885"/>
                  </a:cubicBezTo>
                  <a:lnTo>
                    <a:pt x="6402" y="885"/>
                  </a:lnTo>
                  <a:cubicBezTo>
                    <a:pt x="6664" y="885"/>
                    <a:pt x="6841" y="673"/>
                    <a:pt x="6841" y="439"/>
                  </a:cubicBezTo>
                  <a:cubicBezTo>
                    <a:pt x="6841" y="178"/>
                    <a:pt x="6664" y="1"/>
                    <a:pt x="6402" y="1"/>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4"/>
            <p:cNvSpPr/>
            <p:nvPr/>
          </p:nvSpPr>
          <p:spPr>
            <a:xfrm>
              <a:off x="2949036" y="4318994"/>
              <a:ext cx="282376" cy="80911"/>
            </a:xfrm>
            <a:custGeom>
              <a:rect b="b" l="l" r="r" t="t"/>
              <a:pathLst>
                <a:path extrusionOk="0" h="886" w="3092">
                  <a:moveTo>
                    <a:pt x="467" y="1"/>
                  </a:moveTo>
                  <a:cubicBezTo>
                    <a:pt x="205" y="1"/>
                    <a:pt x="0" y="178"/>
                    <a:pt x="0" y="439"/>
                  </a:cubicBezTo>
                  <a:cubicBezTo>
                    <a:pt x="0" y="673"/>
                    <a:pt x="205" y="885"/>
                    <a:pt x="467" y="885"/>
                  </a:cubicBezTo>
                  <a:lnTo>
                    <a:pt x="2653" y="885"/>
                  </a:lnTo>
                  <a:cubicBezTo>
                    <a:pt x="2887" y="885"/>
                    <a:pt x="3092" y="673"/>
                    <a:pt x="3092" y="439"/>
                  </a:cubicBezTo>
                  <a:cubicBezTo>
                    <a:pt x="3092" y="178"/>
                    <a:pt x="2887" y="1"/>
                    <a:pt x="2653" y="1"/>
                  </a:cubicBezTo>
                  <a:close/>
                </a:path>
              </a:pathLst>
            </a:custGeom>
            <a:solidFill>
              <a:schemeClr val="accent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4"/>
            <p:cNvSpPr/>
            <p:nvPr/>
          </p:nvSpPr>
          <p:spPr>
            <a:xfrm>
              <a:off x="3352773" y="4318994"/>
              <a:ext cx="287582" cy="80911"/>
            </a:xfrm>
            <a:custGeom>
              <a:rect b="b" l="l" r="r" t="t"/>
              <a:pathLst>
                <a:path extrusionOk="0" h="886" w="3149">
                  <a:moveTo>
                    <a:pt x="468" y="1"/>
                  </a:moveTo>
                  <a:cubicBezTo>
                    <a:pt x="206" y="1"/>
                    <a:pt x="1" y="178"/>
                    <a:pt x="1" y="439"/>
                  </a:cubicBezTo>
                  <a:cubicBezTo>
                    <a:pt x="1" y="673"/>
                    <a:pt x="206" y="885"/>
                    <a:pt x="468" y="885"/>
                  </a:cubicBezTo>
                  <a:lnTo>
                    <a:pt x="2710" y="885"/>
                  </a:lnTo>
                  <a:cubicBezTo>
                    <a:pt x="2944" y="885"/>
                    <a:pt x="3149" y="673"/>
                    <a:pt x="3149" y="439"/>
                  </a:cubicBezTo>
                  <a:cubicBezTo>
                    <a:pt x="3149" y="178"/>
                    <a:pt x="2944" y="1"/>
                    <a:pt x="2710" y="1"/>
                  </a:cubicBezTo>
                  <a:close/>
                </a:path>
              </a:pathLst>
            </a:custGeom>
            <a:solidFill>
              <a:schemeClr val="accent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4"/>
            <p:cNvSpPr/>
            <p:nvPr/>
          </p:nvSpPr>
          <p:spPr>
            <a:xfrm>
              <a:off x="3785641" y="4318994"/>
              <a:ext cx="191326" cy="80911"/>
            </a:xfrm>
            <a:custGeom>
              <a:rect b="b" l="l" r="r" t="t"/>
              <a:pathLst>
                <a:path extrusionOk="0" h="886" w="2095">
                  <a:moveTo>
                    <a:pt x="446" y="1"/>
                  </a:moveTo>
                  <a:cubicBezTo>
                    <a:pt x="177" y="1"/>
                    <a:pt x="1" y="178"/>
                    <a:pt x="1" y="439"/>
                  </a:cubicBezTo>
                  <a:cubicBezTo>
                    <a:pt x="1" y="673"/>
                    <a:pt x="177" y="885"/>
                    <a:pt x="446" y="885"/>
                  </a:cubicBezTo>
                  <a:lnTo>
                    <a:pt x="1656" y="885"/>
                  </a:lnTo>
                  <a:cubicBezTo>
                    <a:pt x="1918" y="885"/>
                    <a:pt x="2095" y="673"/>
                    <a:pt x="2095" y="439"/>
                  </a:cubicBezTo>
                  <a:cubicBezTo>
                    <a:pt x="2095" y="178"/>
                    <a:pt x="1918" y="1"/>
                    <a:pt x="1656" y="1"/>
                  </a:cubicBezTo>
                  <a:close/>
                </a:path>
              </a:pathLst>
            </a:custGeom>
            <a:solidFill>
              <a:schemeClr val="accent4"/>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4"/>
            <p:cNvSpPr/>
            <p:nvPr/>
          </p:nvSpPr>
          <p:spPr>
            <a:xfrm>
              <a:off x="1791251" y="4520534"/>
              <a:ext cx="595164" cy="83468"/>
            </a:xfrm>
            <a:custGeom>
              <a:rect b="b" l="l" r="r" t="t"/>
              <a:pathLst>
                <a:path extrusionOk="0" h="914" w="6517">
                  <a:moveTo>
                    <a:pt x="475" y="1"/>
                  </a:moveTo>
                  <a:cubicBezTo>
                    <a:pt x="206" y="1"/>
                    <a:pt x="1" y="206"/>
                    <a:pt x="1" y="475"/>
                  </a:cubicBezTo>
                  <a:cubicBezTo>
                    <a:pt x="1" y="708"/>
                    <a:pt x="206" y="914"/>
                    <a:pt x="475" y="914"/>
                  </a:cubicBezTo>
                  <a:lnTo>
                    <a:pt x="6042" y="914"/>
                  </a:lnTo>
                  <a:cubicBezTo>
                    <a:pt x="6311" y="914"/>
                    <a:pt x="6516" y="708"/>
                    <a:pt x="6516" y="475"/>
                  </a:cubicBezTo>
                  <a:cubicBezTo>
                    <a:pt x="6516" y="206"/>
                    <a:pt x="6311" y="1"/>
                    <a:pt x="6042" y="1"/>
                  </a:cubicBezTo>
                  <a:close/>
                </a:path>
              </a:pathLst>
            </a:custGeom>
            <a:solidFill>
              <a:schemeClr val="accent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4"/>
            <p:cNvSpPr/>
            <p:nvPr/>
          </p:nvSpPr>
          <p:spPr>
            <a:xfrm>
              <a:off x="2501922" y="4520534"/>
              <a:ext cx="159088" cy="83468"/>
            </a:xfrm>
            <a:custGeom>
              <a:rect b="b" l="l" r="r" t="t"/>
              <a:pathLst>
                <a:path extrusionOk="0" h="914" w="1742">
                  <a:moveTo>
                    <a:pt x="439" y="1"/>
                  </a:moveTo>
                  <a:cubicBezTo>
                    <a:pt x="206" y="1"/>
                    <a:pt x="1" y="206"/>
                    <a:pt x="1" y="475"/>
                  </a:cubicBezTo>
                  <a:cubicBezTo>
                    <a:pt x="1" y="708"/>
                    <a:pt x="206" y="914"/>
                    <a:pt x="439" y="914"/>
                  </a:cubicBezTo>
                  <a:lnTo>
                    <a:pt x="1295" y="914"/>
                  </a:lnTo>
                  <a:cubicBezTo>
                    <a:pt x="1564" y="914"/>
                    <a:pt x="1741" y="708"/>
                    <a:pt x="1741" y="475"/>
                  </a:cubicBezTo>
                  <a:cubicBezTo>
                    <a:pt x="1741" y="206"/>
                    <a:pt x="1564" y="1"/>
                    <a:pt x="1295" y="1"/>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4"/>
            <p:cNvSpPr/>
            <p:nvPr/>
          </p:nvSpPr>
          <p:spPr>
            <a:xfrm>
              <a:off x="2824929" y="4520534"/>
              <a:ext cx="473702" cy="83468"/>
            </a:xfrm>
            <a:custGeom>
              <a:rect b="b" l="l" r="r" t="t"/>
              <a:pathLst>
                <a:path extrusionOk="0" h="914" w="5187">
                  <a:moveTo>
                    <a:pt x="475" y="1"/>
                  </a:moveTo>
                  <a:cubicBezTo>
                    <a:pt x="206" y="1"/>
                    <a:pt x="1" y="206"/>
                    <a:pt x="1" y="475"/>
                  </a:cubicBezTo>
                  <a:cubicBezTo>
                    <a:pt x="1" y="708"/>
                    <a:pt x="206" y="914"/>
                    <a:pt x="475" y="914"/>
                  </a:cubicBezTo>
                  <a:lnTo>
                    <a:pt x="4720" y="914"/>
                  </a:lnTo>
                  <a:cubicBezTo>
                    <a:pt x="4981" y="914"/>
                    <a:pt x="5186" y="708"/>
                    <a:pt x="5186" y="475"/>
                  </a:cubicBezTo>
                  <a:cubicBezTo>
                    <a:pt x="5186" y="206"/>
                    <a:pt x="4981" y="1"/>
                    <a:pt x="4720" y="1"/>
                  </a:cubicBezTo>
                  <a:close/>
                </a:path>
              </a:pathLst>
            </a:custGeom>
            <a:solidFill>
              <a:schemeClr val="accent4"/>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4"/>
            <p:cNvSpPr/>
            <p:nvPr/>
          </p:nvSpPr>
          <p:spPr>
            <a:xfrm>
              <a:off x="3381905" y="4520534"/>
              <a:ext cx="387674" cy="83468"/>
            </a:xfrm>
            <a:custGeom>
              <a:rect b="b" l="l" r="r" t="t"/>
              <a:pathLst>
                <a:path extrusionOk="0" h="914" w="4245">
                  <a:moveTo>
                    <a:pt x="446" y="1"/>
                  </a:moveTo>
                  <a:cubicBezTo>
                    <a:pt x="212" y="1"/>
                    <a:pt x="0" y="206"/>
                    <a:pt x="0" y="475"/>
                  </a:cubicBezTo>
                  <a:cubicBezTo>
                    <a:pt x="0" y="708"/>
                    <a:pt x="212" y="914"/>
                    <a:pt x="446" y="914"/>
                  </a:cubicBezTo>
                  <a:lnTo>
                    <a:pt x="3778" y="914"/>
                  </a:lnTo>
                  <a:cubicBezTo>
                    <a:pt x="4040" y="914"/>
                    <a:pt x="4245" y="708"/>
                    <a:pt x="4245" y="475"/>
                  </a:cubicBezTo>
                  <a:cubicBezTo>
                    <a:pt x="4245" y="206"/>
                    <a:pt x="4040" y="1"/>
                    <a:pt x="3778" y="1"/>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4"/>
            <p:cNvSpPr/>
            <p:nvPr/>
          </p:nvSpPr>
          <p:spPr>
            <a:xfrm>
              <a:off x="3199077" y="3322888"/>
              <a:ext cx="315345" cy="83376"/>
            </a:xfrm>
            <a:custGeom>
              <a:rect b="b" l="l" r="r" t="t"/>
              <a:pathLst>
                <a:path extrusionOk="0" h="913" w="3453">
                  <a:moveTo>
                    <a:pt x="446" y="0"/>
                  </a:moveTo>
                  <a:cubicBezTo>
                    <a:pt x="205" y="0"/>
                    <a:pt x="0" y="205"/>
                    <a:pt x="0" y="439"/>
                  </a:cubicBezTo>
                  <a:cubicBezTo>
                    <a:pt x="0" y="707"/>
                    <a:pt x="205" y="913"/>
                    <a:pt x="446" y="913"/>
                  </a:cubicBezTo>
                  <a:lnTo>
                    <a:pt x="2978" y="913"/>
                  </a:lnTo>
                  <a:cubicBezTo>
                    <a:pt x="3240" y="913"/>
                    <a:pt x="3452" y="707"/>
                    <a:pt x="3452" y="439"/>
                  </a:cubicBezTo>
                  <a:cubicBezTo>
                    <a:pt x="3452" y="205"/>
                    <a:pt x="3240" y="0"/>
                    <a:pt x="2978" y="0"/>
                  </a:cubicBezTo>
                  <a:close/>
                </a:path>
              </a:pathLst>
            </a:custGeom>
            <a:solidFill>
              <a:schemeClr val="accent4"/>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4"/>
            <p:cNvSpPr/>
            <p:nvPr/>
          </p:nvSpPr>
          <p:spPr>
            <a:xfrm>
              <a:off x="2561373" y="3322888"/>
              <a:ext cx="158357" cy="83376"/>
            </a:xfrm>
            <a:custGeom>
              <a:rect b="b" l="l" r="r" t="t"/>
              <a:pathLst>
                <a:path extrusionOk="0" h="913" w="1734">
                  <a:moveTo>
                    <a:pt x="439" y="0"/>
                  </a:moveTo>
                  <a:cubicBezTo>
                    <a:pt x="206" y="0"/>
                    <a:pt x="1" y="205"/>
                    <a:pt x="1" y="439"/>
                  </a:cubicBezTo>
                  <a:cubicBezTo>
                    <a:pt x="1" y="707"/>
                    <a:pt x="206" y="913"/>
                    <a:pt x="439" y="913"/>
                  </a:cubicBezTo>
                  <a:lnTo>
                    <a:pt x="1295" y="913"/>
                  </a:lnTo>
                  <a:cubicBezTo>
                    <a:pt x="1529" y="913"/>
                    <a:pt x="1734" y="707"/>
                    <a:pt x="1734" y="439"/>
                  </a:cubicBezTo>
                  <a:cubicBezTo>
                    <a:pt x="1734" y="205"/>
                    <a:pt x="1529" y="0"/>
                    <a:pt x="1295" y="0"/>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4"/>
            <p:cNvSpPr/>
            <p:nvPr/>
          </p:nvSpPr>
          <p:spPr>
            <a:xfrm>
              <a:off x="2797806" y="3322888"/>
              <a:ext cx="255984" cy="83376"/>
            </a:xfrm>
            <a:custGeom>
              <a:rect b="b" l="l" r="r" t="t"/>
              <a:pathLst>
                <a:path extrusionOk="0" h="913" w="2803">
                  <a:moveTo>
                    <a:pt x="447" y="0"/>
                  </a:moveTo>
                  <a:cubicBezTo>
                    <a:pt x="206" y="0"/>
                    <a:pt x="1" y="205"/>
                    <a:pt x="1" y="439"/>
                  </a:cubicBezTo>
                  <a:cubicBezTo>
                    <a:pt x="1" y="707"/>
                    <a:pt x="206" y="913"/>
                    <a:pt x="447" y="913"/>
                  </a:cubicBezTo>
                  <a:lnTo>
                    <a:pt x="2328" y="913"/>
                  </a:lnTo>
                  <a:cubicBezTo>
                    <a:pt x="2597" y="913"/>
                    <a:pt x="2802" y="707"/>
                    <a:pt x="2802" y="439"/>
                  </a:cubicBezTo>
                  <a:cubicBezTo>
                    <a:pt x="2802" y="205"/>
                    <a:pt x="2597" y="0"/>
                    <a:pt x="2328" y="0"/>
                  </a:cubicBezTo>
                  <a:close/>
                </a:path>
              </a:pathLst>
            </a:custGeom>
            <a:solidFill>
              <a:schemeClr val="accent4"/>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4"/>
            <p:cNvSpPr/>
            <p:nvPr/>
          </p:nvSpPr>
          <p:spPr>
            <a:xfrm>
              <a:off x="3667378" y="3322888"/>
              <a:ext cx="385208" cy="83376"/>
            </a:xfrm>
            <a:custGeom>
              <a:rect b="b" l="l" r="r" t="t"/>
              <a:pathLst>
                <a:path extrusionOk="0" h="913" w="4218">
                  <a:moveTo>
                    <a:pt x="447" y="0"/>
                  </a:moveTo>
                  <a:cubicBezTo>
                    <a:pt x="206" y="0"/>
                    <a:pt x="1" y="205"/>
                    <a:pt x="1" y="439"/>
                  </a:cubicBezTo>
                  <a:cubicBezTo>
                    <a:pt x="1" y="707"/>
                    <a:pt x="206" y="913"/>
                    <a:pt x="447" y="913"/>
                  </a:cubicBezTo>
                  <a:lnTo>
                    <a:pt x="3772" y="913"/>
                  </a:lnTo>
                  <a:cubicBezTo>
                    <a:pt x="4040" y="913"/>
                    <a:pt x="4217" y="707"/>
                    <a:pt x="4217" y="439"/>
                  </a:cubicBezTo>
                  <a:cubicBezTo>
                    <a:pt x="4217" y="205"/>
                    <a:pt x="4040" y="0"/>
                    <a:pt x="3772" y="0"/>
                  </a:cubicBezTo>
                  <a:close/>
                </a:path>
              </a:pathLst>
            </a:custGeom>
            <a:solidFill>
              <a:schemeClr val="dk1"/>
            </a:solidFill>
            <a:ln>
              <a:noFill/>
            </a:ln>
            <a:effectLst>
              <a:outerShdw blurRad="5715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54"/>
          <p:cNvSpPr/>
          <p:nvPr/>
        </p:nvSpPr>
        <p:spPr>
          <a:xfrm>
            <a:off x="820775" y="1267625"/>
            <a:ext cx="1769100" cy="72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4"/>
          <p:cNvSpPr/>
          <p:nvPr/>
        </p:nvSpPr>
        <p:spPr>
          <a:xfrm>
            <a:off x="911975" y="1395300"/>
            <a:ext cx="1760100" cy="784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Intu: material, seguimiento y entrega de trabajos</a:t>
            </a:r>
            <a:endParaRPr/>
          </a:p>
        </p:txBody>
      </p:sp>
      <p:sp>
        <p:nvSpPr>
          <p:cNvPr id="1356" name="Google Shape;1356;p54"/>
          <p:cNvSpPr/>
          <p:nvPr/>
        </p:nvSpPr>
        <p:spPr>
          <a:xfrm>
            <a:off x="5453613" y="1267613"/>
            <a:ext cx="1769100" cy="72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4"/>
          <p:cNvSpPr/>
          <p:nvPr/>
        </p:nvSpPr>
        <p:spPr>
          <a:xfrm>
            <a:off x="5544813" y="1395288"/>
            <a:ext cx="1760100" cy="784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Teams: Atención virtual</a:t>
            </a:r>
            <a:endParaRPr/>
          </a:p>
        </p:txBody>
      </p:sp>
      <p:sp>
        <p:nvSpPr>
          <p:cNvPr id="1358" name="Google Shape;1358;p54"/>
          <p:cNvSpPr/>
          <p:nvPr/>
        </p:nvSpPr>
        <p:spPr>
          <a:xfrm>
            <a:off x="3137200" y="1267625"/>
            <a:ext cx="1769100" cy="72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4"/>
          <p:cNvSpPr/>
          <p:nvPr/>
        </p:nvSpPr>
        <p:spPr>
          <a:xfrm>
            <a:off x="3228400" y="1395300"/>
            <a:ext cx="1760100" cy="784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Teams: </a:t>
            </a:r>
            <a:r>
              <a:rPr lang="en" u="sng">
                <a:solidFill>
                  <a:schemeClr val="hlink"/>
                </a:solidFill>
                <a:hlinkClick r:id="rId4"/>
              </a:rPr>
              <a:t>2024-1 SID2</a:t>
            </a:r>
            <a:r>
              <a:rPr lang="en"/>
              <a:t> </a:t>
            </a:r>
            <a:endParaRPr/>
          </a:p>
        </p:txBody>
      </p:sp>
      <p:sp>
        <p:nvSpPr>
          <p:cNvPr id="1360" name="Google Shape;1360;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endParaRPr/>
          </a:p>
        </p:txBody>
      </p:sp>
      <p:sp>
        <p:nvSpPr>
          <p:cNvPr id="1361" name="Google Shape;1361;p54"/>
          <p:cNvSpPr/>
          <p:nvPr/>
        </p:nvSpPr>
        <p:spPr>
          <a:xfrm>
            <a:off x="1160675" y="2735900"/>
            <a:ext cx="1769100" cy="720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4"/>
          <p:cNvSpPr/>
          <p:nvPr/>
        </p:nvSpPr>
        <p:spPr>
          <a:xfrm>
            <a:off x="1251875" y="2863575"/>
            <a:ext cx="1760100" cy="784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Oracle XE</a:t>
            </a:r>
            <a:endParaRPr/>
          </a:p>
        </p:txBody>
      </p:sp>
      <p:sp>
        <p:nvSpPr>
          <p:cNvPr id="1363" name="Google Shape;1363;p54"/>
          <p:cNvSpPr/>
          <p:nvPr/>
        </p:nvSpPr>
        <p:spPr>
          <a:xfrm>
            <a:off x="3563800" y="2735900"/>
            <a:ext cx="1769100" cy="720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4"/>
          <p:cNvSpPr/>
          <p:nvPr/>
        </p:nvSpPr>
        <p:spPr>
          <a:xfrm>
            <a:off x="3655000" y="2863575"/>
            <a:ext cx="1760100" cy="784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Oracle Datamodeler</a:t>
            </a:r>
            <a:endParaRPr/>
          </a:p>
        </p:txBody>
      </p:sp>
      <p:sp>
        <p:nvSpPr>
          <p:cNvPr id="1365" name="Google Shape;1365;p54"/>
          <p:cNvSpPr/>
          <p:nvPr/>
        </p:nvSpPr>
        <p:spPr>
          <a:xfrm>
            <a:off x="5974413" y="2716463"/>
            <a:ext cx="1769100" cy="720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4"/>
          <p:cNvSpPr/>
          <p:nvPr/>
        </p:nvSpPr>
        <p:spPr>
          <a:xfrm>
            <a:off x="6065613" y="2844138"/>
            <a:ext cx="1760100" cy="784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a:effectLst>
            <a:outerShdw blurRad="342900" rotWithShape="0" algn="bl" dir="5400000" dist="19050">
              <a:srgbClr val="F2F2F2">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Oracle Developer</a:t>
            </a:r>
            <a:endParaRPr/>
          </a:p>
        </p:txBody>
      </p:sp>
      <p:sp>
        <p:nvSpPr>
          <p:cNvPr id="1367" name="Google Shape;1367;p54"/>
          <p:cNvSpPr/>
          <p:nvPr/>
        </p:nvSpPr>
        <p:spPr>
          <a:xfrm>
            <a:off x="720000" y="3796213"/>
            <a:ext cx="1769100" cy="720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4"/>
          <p:cNvSpPr/>
          <p:nvPr/>
        </p:nvSpPr>
        <p:spPr>
          <a:xfrm>
            <a:off x="811200" y="3923888"/>
            <a:ext cx="1760100" cy="784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Postgresql</a:t>
            </a:r>
            <a:endParaRPr/>
          </a:p>
        </p:txBody>
      </p:sp>
      <p:sp>
        <p:nvSpPr>
          <p:cNvPr id="1369" name="Google Shape;1369;p54"/>
          <p:cNvSpPr/>
          <p:nvPr/>
        </p:nvSpPr>
        <p:spPr>
          <a:xfrm>
            <a:off x="2788350" y="3796213"/>
            <a:ext cx="1769100" cy="720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4"/>
          <p:cNvSpPr/>
          <p:nvPr/>
        </p:nvSpPr>
        <p:spPr>
          <a:xfrm>
            <a:off x="2879550" y="3923888"/>
            <a:ext cx="1760100" cy="784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pgAdmin</a:t>
            </a:r>
            <a:endParaRPr/>
          </a:p>
        </p:txBody>
      </p:sp>
      <p:sp>
        <p:nvSpPr>
          <p:cNvPr id="1371" name="Google Shape;1371;p54"/>
          <p:cNvSpPr/>
          <p:nvPr/>
        </p:nvSpPr>
        <p:spPr>
          <a:xfrm>
            <a:off x="4774500" y="3796213"/>
            <a:ext cx="1769100" cy="720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4"/>
          <p:cNvSpPr/>
          <p:nvPr/>
        </p:nvSpPr>
        <p:spPr>
          <a:xfrm>
            <a:off x="4865700" y="3923888"/>
            <a:ext cx="1760100" cy="784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MongoDB</a:t>
            </a:r>
            <a:endParaRPr/>
          </a:p>
        </p:txBody>
      </p:sp>
      <p:sp>
        <p:nvSpPr>
          <p:cNvPr id="1373" name="Google Shape;1373;p54"/>
          <p:cNvSpPr/>
          <p:nvPr/>
        </p:nvSpPr>
        <p:spPr>
          <a:xfrm>
            <a:off x="6933775" y="3796225"/>
            <a:ext cx="1769100" cy="720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4"/>
          <p:cNvSpPr/>
          <p:nvPr/>
        </p:nvSpPr>
        <p:spPr>
          <a:xfrm>
            <a:off x="7024975" y="3923900"/>
            <a:ext cx="1760100" cy="784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Cassandra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Espacios de atención</a:t>
            </a:r>
            <a:endParaRPr/>
          </a:p>
        </p:txBody>
      </p:sp>
      <p:sp>
        <p:nvSpPr>
          <p:cNvPr id="1380" name="Google Shape;1380;p55"/>
          <p:cNvSpPr txBox="1"/>
          <p:nvPr>
            <p:ph idx="2" type="subTitle"/>
          </p:nvPr>
        </p:nvSpPr>
        <p:spPr>
          <a:xfrm>
            <a:off x="1618120" y="2153740"/>
            <a:ext cx="4040700" cy="3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Viernes 9:00am -10:00am</a:t>
            </a:r>
            <a:endParaRPr/>
          </a:p>
        </p:txBody>
      </p:sp>
      <p:sp>
        <p:nvSpPr>
          <p:cNvPr id="1381" name="Google Shape;1381;p55"/>
          <p:cNvSpPr txBox="1"/>
          <p:nvPr>
            <p:ph idx="8" type="subTitle"/>
          </p:nvPr>
        </p:nvSpPr>
        <p:spPr>
          <a:xfrm>
            <a:off x="1618113" y="3017600"/>
            <a:ext cx="4040700" cy="3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Teams</a:t>
            </a:r>
            <a:endParaRPr/>
          </a:p>
        </p:txBody>
      </p:sp>
      <p:sp>
        <p:nvSpPr>
          <p:cNvPr id="1382" name="Google Shape;1382;p55"/>
          <p:cNvSpPr txBox="1"/>
          <p:nvPr>
            <p:ph idx="4" type="subTitle"/>
          </p:nvPr>
        </p:nvSpPr>
        <p:spPr>
          <a:xfrm>
            <a:off x="1618120" y="3261790"/>
            <a:ext cx="4040700" cy="3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Canal: G3-Mario</a:t>
            </a:r>
            <a:endParaRPr/>
          </a:p>
        </p:txBody>
      </p:sp>
      <p:sp>
        <p:nvSpPr>
          <p:cNvPr id="1383" name="Google Shape;1383;p55"/>
          <p:cNvSpPr txBox="1"/>
          <p:nvPr>
            <p:ph idx="7" type="subTitle"/>
          </p:nvPr>
        </p:nvSpPr>
        <p:spPr>
          <a:xfrm>
            <a:off x="1618113" y="1909433"/>
            <a:ext cx="4040700" cy="39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t>
            </a:r>
            <a:r>
              <a:rPr lang="en"/>
              <a:t>orario de atención</a:t>
            </a:r>
            <a:endParaRPr/>
          </a:p>
        </p:txBody>
      </p:sp>
      <p:sp>
        <p:nvSpPr>
          <p:cNvPr id="1384" name="Google Shape;1384;p55"/>
          <p:cNvSpPr/>
          <p:nvPr/>
        </p:nvSpPr>
        <p:spPr>
          <a:xfrm>
            <a:off x="719992" y="1747837"/>
            <a:ext cx="754638" cy="708563"/>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5"/>
          <p:cNvSpPr/>
          <p:nvPr/>
        </p:nvSpPr>
        <p:spPr>
          <a:xfrm>
            <a:off x="719992" y="2874570"/>
            <a:ext cx="754638" cy="708563"/>
          </a:xfrm>
          <a:custGeom>
            <a:rect b="b" l="l" r="r" t="t"/>
            <a:pathLst>
              <a:path extrusionOk="0" h="12595" w="13414">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55"/>
          <p:cNvGrpSpPr/>
          <p:nvPr/>
        </p:nvGrpSpPr>
        <p:grpSpPr>
          <a:xfrm>
            <a:off x="925651" y="1958752"/>
            <a:ext cx="343315" cy="286725"/>
            <a:chOff x="1288876" y="1944352"/>
            <a:chExt cx="343315" cy="286725"/>
          </a:xfrm>
        </p:grpSpPr>
        <p:sp>
          <p:nvSpPr>
            <p:cNvPr id="1387" name="Google Shape;1387;p55"/>
            <p:cNvSpPr/>
            <p:nvPr/>
          </p:nvSpPr>
          <p:spPr>
            <a:xfrm>
              <a:off x="1288876" y="1944352"/>
              <a:ext cx="343315" cy="286725"/>
            </a:xfrm>
            <a:custGeom>
              <a:rect b="b" l="l" r="r" t="t"/>
              <a:pathLst>
                <a:path extrusionOk="0" h="12469" w="14930">
                  <a:moveTo>
                    <a:pt x="11586" y="6712"/>
                  </a:moveTo>
                  <a:lnTo>
                    <a:pt x="12214" y="6980"/>
                  </a:lnTo>
                  <a:lnTo>
                    <a:pt x="12045" y="7416"/>
                  </a:lnTo>
                  <a:cubicBezTo>
                    <a:pt x="11993" y="7509"/>
                    <a:pt x="12022" y="7608"/>
                    <a:pt x="12115" y="7683"/>
                  </a:cubicBezTo>
                  <a:cubicBezTo>
                    <a:pt x="12260" y="7800"/>
                    <a:pt x="12406" y="7945"/>
                    <a:pt x="12551" y="8119"/>
                  </a:cubicBezTo>
                  <a:cubicBezTo>
                    <a:pt x="12590" y="8172"/>
                    <a:pt x="12652" y="8198"/>
                    <a:pt x="12723" y="8198"/>
                  </a:cubicBezTo>
                  <a:cubicBezTo>
                    <a:pt x="12746" y="8198"/>
                    <a:pt x="12771" y="8195"/>
                    <a:pt x="12795" y="8189"/>
                  </a:cubicBezTo>
                  <a:lnTo>
                    <a:pt x="13232" y="7997"/>
                  </a:lnTo>
                  <a:lnTo>
                    <a:pt x="13499" y="8649"/>
                  </a:lnTo>
                  <a:lnTo>
                    <a:pt x="13063" y="8817"/>
                  </a:lnTo>
                  <a:cubicBezTo>
                    <a:pt x="12964" y="8870"/>
                    <a:pt x="12917" y="8963"/>
                    <a:pt x="12941" y="9062"/>
                  </a:cubicBezTo>
                  <a:cubicBezTo>
                    <a:pt x="12964" y="9254"/>
                    <a:pt x="12964" y="9475"/>
                    <a:pt x="12917" y="9666"/>
                  </a:cubicBezTo>
                  <a:cubicBezTo>
                    <a:pt x="12917" y="9789"/>
                    <a:pt x="12964" y="9887"/>
                    <a:pt x="13063" y="9911"/>
                  </a:cubicBezTo>
                  <a:lnTo>
                    <a:pt x="13499" y="10103"/>
                  </a:lnTo>
                  <a:lnTo>
                    <a:pt x="13208" y="10737"/>
                  </a:lnTo>
                  <a:lnTo>
                    <a:pt x="12795" y="10562"/>
                  </a:lnTo>
                  <a:cubicBezTo>
                    <a:pt x="12763" y="10547"/>
                    <a:pt x="12728" y="10539"/>
                    <a:pt x="12694" y="10539"/>
                  </a:cubicBezTo>
                  <a:cubicBezTo>
                    <a:pt x="12624" y="10539"/>
                    <a:pt x="12559" y="10571"/>
                    <a:pt x="12528" y="10638"/>
                  </a:cubicBezTo>
                  <a:cubicBezTo>
                    <a:pt x="12406" y="10783"/>
                    <a:pt x="12260" y="10928"/>
                    <a:pt x="12092" y="11051"/>
                  </a:cubicBezTo>
                  <a:cubicBezTo>
                    <a:pt x="12022" y="11120"/>
                    <a:pt x="11970" y="11219"/>
                    <a:pt x="12022" y="11318"/>
                  </a:cubicBezTo>
                  <a:lnTo>
                    <a:pt x="12191" y="11754"/>
                  </a:lnTo>
                  <a:lnTo>
                    <a:pt x="11533" y="12016"/>
                  </a:lnTo>
                  <a:lnTo>
                    <a:pt x="11365" y="11580"/>
                  </a:lnTo>
                  <a:cubicBezTo>
                    <a:pt x="11341" y="11510"/>
                    <a:pt x="11243" y="11434"/>
                    <a:pt x="11173" y="11434"/>
                  </a:cubicBezTo>
                  <a:lnTo>
                    <a:pt x="11149" y="11434"/>
                  </a:lnTo>
                  <a:cubicBezTo>
                    <a:pt x="11039" y="11461"/>
                    <a:pt x="10936" y="11474"/>
                    <a:pt x="10833" y="11474"/>
                  </a:cubicBezTo>
                  <a:cubicBezTo>
                    <a:pt x="10729" y="11474"/>
                    <a:pt x="10626" y="11461"/>
                    <a:pt x="10516" y="11434"/>
                  </a:cubicBezTo>
                  <a:cubicBezTo>
                    <a:pt x="10423" y="11434"/>
                    <a:pt x="10324" y="11487"/>
                    <a:pt x="10277" y="11580"/>
                  </a:cubicBezTo>
                  <a:lnTo>
                    <a:pt x="10103" y="12016"/>
                  </a:lnTo>
                  <a:lnTo>
                    <a:pt x="9451" y="11725"/>
                  </a:lnTo>
                  <a:lnTo>
                    <a:pt x="9643" y="11318"/>
                  </a:lnTo>
                  <a:cubicBezTo>
                    <a:pt x="9666" y="11219"/>
                    <a:pt x="9643" y="11120"/>
                    <a:pt x="9573" y="11051"/>
                  </a:cubicBezTo>
                  <a:cubicBezTo>
                    <a:pt x="9550" y="11027"/>
                    <a:pt x="9521" y="10975"/>
                    <a:pt x="9475" y="10975"/>
                  </a:cubicBezTo>
                  <a:cubicBezTo>
                    <a:pt x="9352" y="10853"/>
                    <a:pt x="9230" y="10737"/>
                    <a:pt x="9137" y="10614"/>
                  </a:cubicBezTo>
                  <a:cubicBezTo>
                    <a:pt x="9102" y="10548"/>
                    <a:pt x="9038" y="10516"/>
                    <a:pt x="8970" y="10516"/>
                  </a:cubicBezTo>
                  <a:cubicBezTo>
                    <a:pt x="8937" y="10516"/>
                    <a:pt x="8902" y="10523"/>
                    <a:pt x="8870" y="10539"/>
                  </a:cubicBezTo>
                  <a:lnTo>
                    <a:pt x="8457" y="10707"/>
                  </a:lnTo>
                  <a:lnTo>
                    <a:pt x="8189" y="10056"/>
                  </a:lnTo>
                  <a:lnTo>
                    <a:pt x="8625" y="9887"/>
                  </a:lnTo>
                  <a:cubicBezTo>
                    <a:pt x="8701" y="9864"/>
                    <a:pt x="8771" y="9765"/>
                    <a:pt x="8748" y="9643"/>
                  </a:cubicBezTo>
                  <a:cubicBezTo>
                    <a:pt x="8724" y="9451"/>
                    <a:pt x="8724" y="9230"/>
                    <a:pt x="8748" y="9038"/>
                  </a:cubicBezTo>
                  <a:cubicBezTo>
                    <a:pt x="8771" y="8939"/>
                    <a:pt x="8724" y="8846"/>
                    <a:pt x="8625" y="8794"/>
                  </a:cubicBezTo>
                  <a:lnTo>
                    <a:pt x="8189" y="8625"/>
                  </a:lnTo>
                  <a:lnTo>
                    <a:pt x="8457" y="7974"/>
                  </a:lnTo>
                  <a:lnTo>
                    <a:pt x="8893" y="8166"/>
                  </a:lnTo>
                  <a:cubicBezTo>
                    <a:pt x="8917" y="8172"/>
                    <a:pt x="8941" y="8175"/>
                    <a:pt x="8965" y="8175"/>
                  </a:cubicBezTo>
                  <a:cubicBezTo>
                    <a:pt x="9037" y="8175"/>
                    <a:pt x="9104" y="8147"/>
                    <a:pt x="9161" y="8090"/>
                  </a:cubicBezTo>
                  <a:cubicBezTo>
                    <a:pt x="9283" y="7922"/>
                    <a:pt x="9428" y="7776"/>
                    <a:pt x="9597" y="7654"/>
                  </a:cubicBezTo>
                  <a:cubicBezTo>
                    <a:pt x="9666" y="7608"/>
                    <a:pt x="9696" y="7486"/>
                    <a:pt x="9666" y="7392"/>
                  </a:cubicBezTo>
                  <a:lnTo>
                    <a:pt x="9498" y="6956"/>
                  </a:lnTo>
                  <a:lnTo>
                    <a:pt x="10132" y="6712"/>
                  </a:lnTo>
                  <a:lnTo>
                    <a:pt x="10300" y="7125"/>
                  </a:lnTo>
                  <a:cubicBezTo>
                    <a:pt x="10341" y="7206"/>
                    <a:pt x="10422" y="7275"/>
                    <a:pt x="10504" y="7275"/>
                  </a:cubicBezTo>
                  <a:cubicBezTo>
                    <a:pt x="10516" y="7275"/>
                    <a:pt x="10527" y="7273"/>
                    <a:pt x="10539" y="7270"/>
                  </a:cubicBezTo>
                  <a:cubicBezTo>
                    <a:pt x="10649" y="7259"/>
                    <a:pt x="10753" y="7253"/>
                    <a:pt x="10856" y="7253"/>
                  </a:cubicBezTo>
                  <a:cubicBezTo>
                    <a:pt x="10959" y="7253"/>
                    <a:pt x="11062" y="7259"/>
                    <a:pt x="11173" y="7270"/>
                  </a:cubicBezTo>
                  <a:cubicBezTo>
                    <a:pt x="11189" y="7274"/>
                    <a:pt x="11205" y="7276"/>
                    <a:pt x="11220" y="7276"/>
                  </a:cubicBezTo>
                  <a:cubicBezTo>
                    <a:pt x="11297" y="7276"/>
                    <a:pt x="11369" y="7230"/>
                    <a:pt x="11388" y="7148"/>
                  </a:cubicBezTo>
                  <a:lnTo>
                    <a:pt x="11586" y="6712"/>
                  </a:lnTo>
                  <a:close/>
                  <a:moveTo>
                    <a:pt x="1117" y="1"/>
                  </a:moveTo>
                  <a:cubicBezTo>
                    <a:pt x="483" y="1"/>
                    <a:pt x="1" y="507"/>
                    <a:pt x="1" y="1112"/>
                  </a:cubicBezTo>
                  <a:lnTo>
                    <a:pt x="1" y="10271"/>
                  </a:lnTo>
                  <a:cubicBezTo>
                    <a:pt x="1" y="10882"/>
                    <a:pt x="483" y="11388"/>
                    <a:pt x="1117" y="11388"/>
                  </a:cubicBezTo>
                  <a:lnTo>
                    <a:pt x="9137" y="11388"/>
                  </a:lnTo>
                  <a:lnTo>
                    <a:pt x="9038" y="11609"/>
                  </a:lnTo>
                  <a:cubicBezTo>
                    <a:pt x="8992" y="11702"/>
                    <a:pt x="8992" y="11801"/>
                    <a:pt x="9038" y="11900"/>
                  </a:cubicBezTo>
                  <a:cubicBezTo>
                    <a:pt x="9085" y="11993"/>
                    <a:pt x="9161" y="12092"/>
                    <a:pt x="9259" y="12115"/>
                  </a:cubicBezTo>
                  <a:lnTo>
                    <a:pt x="9957" y="12429"/>
                  </a:lnTo>
                  <a:cubicBezTo>
                    <a:pt x="10008" y="12446"/>
                    <a:pt x="10058" y="12454"/>
                    <a:pt x="10107" y="12454"/>
                  </a:cubicBezTo>
                  <a:cubicBezTo>
                    <a:pt x="10271" y="12454"/>
                    <a:pt x="10416" y="12362"/>
                    <a:pt x="10492" y="12214"/>
                  </a:cubicBezTo>
                  <a:lnTo>
                    <a:pt x="10614" y="11900"/>
                  </a:lnTo>
                  <a:cubicBezTo>
                    <a:pt x="10711" y="11900"/>
                    <a:pt x="10808" y="11910"/>
                    <a:pt x="10898" y="11910"/>
                  </a:cubicBezTo>
                  <a:cubicBezTo>
                    <a:pt x="10943" y="11910"/>
                    <a:pt x="10987" y="11907"/>
                    <a:pt x="11027" y="11900"/>
                  </a:cubicBezTo>
                  <a:lnTo>
                    <a:pt x="11149" y="12214"/>
                  </a:lnTo>
                  <a:cubicBezTo>
                    <a:pt x="11196" y="12307"/>
                    <a:pt x="11266" y="12382"/>
                    <a:pt x="11365" y="12429"/>
                  </a:cubicBezTo>
                  <a:cubicBezTo>
                    <a:pt x="11414" y="12455"/>
                    <a:pt x="11469" y="12468"/>
                    <a:pt x="11524" y="12468"/>
                  </a:cubicBezTo>
                  <a:cubicBezTo>
                    <a:pt x="11578" y="12468"/>
                    <a:pt x="11632" y="12455"/>
                    <a:pt x="11679" y="12429"/>
                  </a:cubicBezTo>
                  <a:lnTo>
                    <a:pt x="12382" y="12138"/>
                  </a:lnTo>
                  <a:cubicBezTo>
                    <a:pt x="12481" y="12092"/>
                    <a:pt x="12574" y="12016"/>
                    <a:pt x="12603" y="11923"/>
                  </a:cubicBezTo>
                  <a:cubicBezTo>
                    <a:pt x="12650" y="11824"/>
                    <a:pt x="12650" y="11725"/>
                    <a:pt x="12603" y="11632"/>
                  </a:cubicBezTo>
                  <a:lnTo>
                    <a:pt x="12505" y="11365"/>
                  </a:lnTo>
                  <a:lnTo>
                    <a:pt x="12505" y="11365"/>
                  </a:lnTo>
                  <a:cubicBezTo>
                    <a:pt x="12528" y="11388"/>
                    <a:pt x="12551" y="11388"/>
                    <a:pt x="12603" y="11388"/>
                  </a:cubicBezTo>
                  <a:lnTo>
                    <a:pt x="13790" y="11388"/>
                  </a:lnTo>
                  <a:cubicBezTo>
                    <a:pt x="14418" y="11388"/>
                    <a:pt x="14930" y="10882"/>
                    <a:pt x="14930" y="10271"/>
                  </a:cubicBezTo>
                  <a:lnTo>
                    <a:pt x="14930" y="7584"/>
                  </a:lnTo>
                  <a:cubicBezTo>
                    <a:pt x="14930" y="7462"/>
                    <a:pt x="14831" y="7363"/>
                    <a:pt x="14709" y="7363"/>
                  </a:cubicBezTo>
                  <a:cubicBezTo>
                    <a:pt x="14587" y="7363"/>
                    <a:pt x="14494" y="7462"/>
                    <a:pt x="14494" y="7584"/>
                  </a:cubicBezTo>
                  <a:lnTo>
                    <a:pt x="14494" y="10271"/>
                  </a:lnTo>
                  <a:cubicBezTo>
                    <a:pt x="14494" y="10638"/>
                    <a:pt x="14174" y="10952"/>
                    <a:pt x="13790" y="10952"/>
                  </a:cubicBezTo>
                  <a:lnTo>
                    <a:pt x="13592" y="10952"/>
                  </a:lnTo>
                  <a:lnTo>
                    <a:pt x="13912" y="10225"/>
                  </a:lnTo>
                  <a:cubicBezTo>
                    <a:pt x="13982" y="10033"/>
                    <a:pt x="13883" y="9789"/>
                    <a:pt x="13691" y="9719"/>
                  </a:cubicBezTo>
                  <a:lnTo>
                    <a:pt x="13377" y="9573"/>
                  </a:lnTo>
                  <a:cubicBezTo>
                    <a:pt x="13400" y="9451"/>
                    <a:pt x="13400" y="9306"/>
                    <a:pt x="13377" y="9160"/>
                  </a:cubicBezTo>
                  <a:lnTo>
                    <a:pt x="13691" y="9038"/>
                  </a:lnTo>
                  <a:cubicBezTo>
                    <a:pt x="13790" y="9015"/>
                    <a:pt x="13860" y="8916"/>
                    <a:pt x="13912" y="8817"/>
                  </a:cubicBezTo>
                  <a:cubicBezTo>
                    <a:pt x="13958" y="8724"/>
                    <a:pt x="13958" y="8625"/>
                    <a:pt x="13912" y="8527"/>
                  </a:cubicBezTo>
                  <a:lnTo>
                    <a:pt x="13621" y="7800"/>
                  </a:lnTo>
                  <a:cubicBezTo>
                    <a:pt x="13592" y="7707"/>
                    <a:pt x="13499" y="7631"/>
                    <a:pt x="13400" y="7584"/>
                  </a:cubicBezTo>
                  <a:cubicBezTo>
                    <a:pt x="13351" y="7561"/>
                    <a:pt x="13303" y="7550"/>
                    <a:pt x="13255" y="7550"/>
                  </a:cubicBezTo>
                  <a:cubicBezTo>
                    <a:pt x="13207" y="7550"/>
                    <a:pt x="13159" y="7561"/>
                    <a:pt x="13109" y="7584"/>
                  </a:cubicBezTo>
                  <a:lnTo>
                    <a:pt x="12795" y="7707"/>
                  </a:lnTo>
                  <a:cubicBezTo>
                    <a:pt x="12696" y="7608"/>
                    <a:pt x="12603" y="7509"/>
                    <a:pt x="12505" y="7439"/>
                  </a:cubicBezTo>
                  <a:lnTo>
                    <a:pt x="12627" y="7125"/>
                  </a:lnTo>
                  <a:cubicBezTo>
                    <a:pt x="12720" y="6904"/>
                    <a:pt x="12627" y="6689"/>
                    <a:pt x="12429" y="6590"/>
                  </a:cubicBezTo>
                  <a:lnTo>
                    <a:pt x="11702" y="6299"/>
                  </a:lnTo>
                  <a:cubicBezTo>
                    <a:pt x="11650" y="6273"/>
                    <a:pt x="11595" y="6260"/>
                    <a:pt x="11540" y="6260"/>
                  </a:cubicBezTo>
                  <a:cubicBezTo>
                    <a:pt x="11391" y="6260"/>
                    <a:pt x="11247" y="6351"/>
                    <a:pt x="11196" y="6491"/>
                  </a:cubicBezTo>
                  <a:lnTo>
                    <a:pt x="11051" y="6811"/>
                  </a:lnTo>
                  <a:lnTo>
                    <a:pt x="10661" y="6811"/>
                  </a:lnTo>
                  <a:lnTo>
                    <a:pt x="10516" y="6491"/>
                  </a:lnTo>
                  <a:cubicBezTo>
                    <a:pt x="10492" y="6398"/>
                    <a:pt x="10393" y="6322"/>
                    <a:pt x="10300" y="6276"/>
                  </a:cubicBezTo>
                  <a:cubicBezTo>
                    <a:pt x="10251" y="6264"/>
                    <a:pt x="10202" y="6258"/>
                    <a:pt x="10153" y="6258"/>
                  </a:cubicBezTo>
                  <a:cubicBezTo>
                    <a:pt x="10104" y="6258"/>
                    <a:pt x="10056" y="6264"/>
                    <a:pt x="10010" y="6276"/>
                  </a:cubicBezTo>
                  <a:lnTo>
                    <a:pt x="9283" y="6567"/>
                  </a:lnTo>
                  <a:cubicBezTo>
                    <a:pt x="9184" y="6613"/>
                    <a:pt x="9114" y="6689"/>
                    <a:pt x="9062" y="6782"/>
                  </a:cubicBezTo>
                  <a:cubicBezTo>
                    <a:pt x="9038" y="6881"/>
                    <a:pt x="9038" y="7003"/>
                    <a:pt x="9062" y="7102"/>
                  </a:cubicBezTo>
                  <a:lnTo>
                    <a:pt x="9207" y="7416"/>
                  </a:lnTo>
                  <a:cubicBezTo>
                    <a:pt x="9085" y="7486"/>
                    <a:pt x="8992" y="7584"/>
                    <a:pt x="8916" y="7707"/>
                  </a:cubicBezTo>
                  <a:lnTo>
                    <a:pt x="8602" y="7561"/>
                  </a:lnTo>
                  <a:cubicBezTo>
                    <a:pt x="8548" y="7542"/>
                    <a:pt x="8493" y="7533"/>
                    <a:pt x="8440" y="7533"/>
                  </a:cubicBezTo>
                  <a:cubicBezTo>
                    <a:pt x="8283" y="7533"/>
                    <a:pt x="8141" y="7615"/>
                    <a:pt x="8067" y="7776"/>
                  </a:cubicBezTo>
                  <a:lnTo>
                    <a:pt x="7776" y="8480"/>
                  </a:lnTo>
                  <a:cubicBezTo>
                    <a:pt x="7683" y="8701"/>
                    <a:pt x="7776" y="8916"/>
                    <a:pt x="7997" y="9015"/>
                  </a:cubicBezTo>
                  <a:lnTo>
                    <a:pt x="8311" y="9137"/>
                  </a:lnTo>
                  <a:cubicBezTo>
                    <a:pt x="8288" y="9283"/>
                    <a:pt x="8288" y="9399"/>
                    <a:pt x="8288" y="9544"/>
                  </a:cubicBezTo>
                  <a:lnTo>
                    <a:pt x="7974" y="9666"/>
                  </a:lnTo>
                  <a:cubicBezTo>
                    <a:pt x="7875" y="9719"/>
                    <a:pt x="7805" y="9789"/>
                    <a:pt x="7753" y="9887"/>
                  </a:cubicBezTo>
                  <a:cubicBezTo>
                    <a:pt x="7730" y="9980"/>
                    <a:pt x="7730" y="10103"/>
                    <a:pt x="7753" y="10201"/>
                  </a:cubicBezTo>
                  <a:lnTo>
                    <a:pt x="8044" y="10905"/>
                  </a:lnTo>
                  <a:cubicBezTo>
                    <a:pt x="8067" y="10928"/>
                    <a:pt x="8067" y="10928"/>
                    <a:pt x="8067" y="10952"/>
                  </a:cubicBezTo>
                  <a:lnTo>
                    <a:pt x="1117" y="10952"/>
                  </a:lnTo>
                  <a:cubicBezTo>
                    <a:pt x="728" y="10952"/>
                    <a:pt x="437" y="10638"/>
                    <a:pt x="437" y="10271"/>
                  </a:cubicBezTo>
                  <a:lnTo>
                    <a:pt x="437" y="2932"/>
                  </a:lnTo>
                  <a:lnTo>
                    <a:pt x="14494" y="2932"/>
                  </a:lnTo>
                  <a:lnTo>
                    <a:pt x="14494" y="6468"/>
                  </a:lnTo>
                  <a:cubicBezTo>
                    <a:pt x="14494" y="6590"/>
                    <a:pt x="14587" y="6689"/>
                    <a:pt x="14709" y="6689"/>
                  </a:cubicBezTo>
                  <a:cubicBezTo>
                    <a:pt x="14831" y="6689"/>
                    <a:pt x="14930" y="6590"/>
                    <a:pt x="14930" y="6468"/>
                  </a:cubicBezTo>
                  <a:lnTo>
                    <a:pt x="14930" y="1112"/>
                  </a:lnTo>
                  <a:cubicBezTo>
                    <a:pt x="14930" y="507"/>
                    <a:pt x="14418" y="1"/>
                    <a:pt x="13790" y="1"/>
                  </a:cubicBezTo>
                  <a:lnTo>
                    <a:pt x="10614" y="1"/>
                  </a:lnTo>
                  <a:cubicBezTo>
                    <a:pt x="10492" y="1"/>
                    <a:pt x="10393" y="94"/>
                    <a:pt x="10393" y="216"/>
                  </a:cubicBezTo>
                  <a:cubicBezTo>
                    <a:pt x="10393" y="338"/>
                    <a:pt x="10492" y="437"/>
                    <a:pt x="10614" y="437"/>
                  </a:cubicBezTo>
                  <a:lnTo>
                    <a:pt x="13790" y="437"/>
                  </a:lnTo>
                  <a:cubicBezTo>
                    <a:pt x="14174" y="437"/>
                    <a:pt x="14494" y="751"/>
                    <a:pt x="14494" y="1112"/>
                  </a:cubicBezTo>
                  <a:lnTo>
                    <a:pt x="14494" y="2496"/>
                  </a:lnTo>
                  <a:lnTo>
                    <a:pt x="437" y="2496"/>
                  </a:lnTo>
                  <a:lnTo>
                    <a:pt x="437" y="1112"/>
                  </a:lnTo>
                  <a:cubicBezTo>
                    <a:pt x="437" y="751"/>
                    <a:pt x="728" y="437"/>
                    <a:pt x="1117" y="437"/>
                  </a:cubicBezTo>
                  <a:lnTo>
                    <a:pt x="9498" y="437"/>
                  </a:lnTo>
                  <a:cubicBezTo>
                    <a:pt x="9620" y="437"/>
                    <a:pt x="9719" y="338"/>
                    <a:pt x="9719" y="216"/>
                  </a:cubicBezTo>
                  <a:cubicBezTo>
                    <a:pt x="9719" y="94"/>
                    <a:pt x="9620" y="1"/>
                    <a:pt x="94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5"/>
            <p:cNvSpPr/>
            <p:nvPr/>
          </p:nvSpPr>
          <p:spPr>
            <a:xfrm>
              <a:off x="1321782" y="1968819"/>
              <a:ext cx="18879" cy="18488"/>
            </a:xfrm>
            <a:custGeom>
              <a:rect b="b" l="l" r="r" t="t"/>
              <a:pathLst>
                <a:path extrusionOk="0" h="804" w="821">
                  <a:moveTo>
                    <a:pt x="413" y="1"/>
                  </a:moveTo>
                  <a:cubicBezTo>
                    <a:pt x="192" y="1"/>
                    <a:pt x="0" y="170"/>
                    <a:pt x="0" y="414"/>
                  </a:cubicBezTo>
                  <a:cubicBezTo>
                    <a:pt x="0" y="629"/>
                    <a:pt x="192" y="804"/>
                    <a:pt x="413" y="804"/>
                  </a:cubicBezTo>
                  <a:cubicBezTo>
                    <a:pt x="629" y="804"/>
                    <a:pt x="820" y="629"/>
                    <a:pt x="820" y="414"/>
                  </a:cubicBezTo>
                  <a:cubicBezTo>
                    <a:pt x="820" y="170"/>
                    <a:pt x="629" y="1"/>
                    <a:pt x="4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5"/>
            <p:cNvSpPr/>
            <p:nvPr/>
          </p:nvSpPr>
          <p:spPr>
            <a:xfrm>
              <a:off x="1350664" y="1968819"/>
              <a:ext cx="18488" cy="18488"/>
            </a:xfrm>
            <a:custGeom>
              <a:rect b="b" l="l" r="r" t="t"/>
              <a:pathLst>
                <a:path extrusionOk="0" h="804" w="804">
                  <a:moveTo>
                    <a:pt x="414" y="1"/>
                  </a:moveTo>
                  <a:cubicBezTo>
                    <a:pt x="175" y="1"/>
                    <a:pt x="1" y="170"/>
                    <a:pt x="1" y="414"/>
                  </a:cubicBezTo>
                  <a:cubicBezTo>
                    <a:pt x="1" y="629"/>
                    <a:pt x="175" y="804"/>
                    <a:pt x="414" y="804"/>
                  </a:cubicBezTo>
                  <a:cubicBezTo>
                    <a:pt x="635" y="804"/>
                    <a:pt x="803" y="629"/>
                    <a:pt x="803" y="414"/>
                  </a:cubicBezTo>
                  <a:cubicBezTo>
                    <a:pt x="803" y="170"/>
                    <a:pt x="635" y="1"/>
                    <a:pt x="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5"/>
            <p:cNvSpPr/>
            <p:nvPr/>
          </p:nvSpPr>
          <p:spPr>
            <a:xfrm>
              <a:off x="1379155" y="1968819"/>
              <a:ext cx="19017" cy="18488"/>
            </a:xfrm>
            <a:custGeom>
              <a:rect b="b" l="l" r="r" t="t"/>
              <a:pathLst>
                <a:path extrusionOk="0" h="804" w="827">
                  <a:moveTo>
                    <a:pt x="413" y="1"/>
                  </a:moveTo>
                  <a:cubicBezTo>
                    <a:pt x="192" y="1"/>
                    <a:pt x="0" y="170"/>
                    <a:pt x="0" y="414"/>
                  </a:cubicBezTo>
                  <a:cubicBezTo>
                    <a:pt x="0" y="629"/>
                    <a:pt x="192" y="804"/>
                    <a:pt x="413" y="804"/>
                  </a:cubicBezTo>
                  <a:cubicBezTo>
                    <a:pt x="628" y="804"/>
                    <a:pt x="826" y="629"/>
                    <a:pt x="826" y="414"/>
                  </a:cubicBezTo>
                  <a:cubicBezTo>
                    <a:pt x="826" y="170"/>
                    <a:pt x="628" y="1"/>
                    <a:pt x="4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5"/>
            <p:cNvSpPr/>
            <p:nvPr/>
          </p:nvSpPr>
          <p:spPr>
            <a:xfrm>
              <a:off x="1312814" y="2029548"/>
              <a:ext cx="136567" cy="76389"/>
            </a:xfrm>
            <a:custGeom>
              <a:rect b="b" l="l" r="r" t="t"/>
              <a:pathLst>
                <a:path extrusionOk="0" h="3322" w="5939">
                  <a:moveTo>
                    <a:pt x="513" y="0"/>
                  </a:moveTo>
                  <a:cubicBezTo>
                    <a:pt x="222" y="0"/>
                    <a:pt x="1" y="221"/>
                    <a:pt x="1" y="512"/>
                  </a:cubicBezTo>
                  <a:lnTo>
                    <a:pt x="1" y="2815"/>
                  </a:lnTo>
                  <a:cubicBezTo>
                    <a:pt x="1" y="3106"/>
                    <a:pt x="222" y="3321"/>
                    <a:pt x="513" y="3321"/>
                  </a:cubicBezTo>
                  <a:lnTo>
                    <a:pt x="5427" y="3321"/>
                  </a:lnTo>
                  <a:cubicBezTo>
                    <a:pt x="5718" y="3321"/>
                    <a:pt x="5939" y="3106"/>
                    <a:pt x="5939" y="2815"/>
                  </a:cubicBezTo>
                  <a:lnTo>
                    <a:pt x="5939" y="512"/>
                  </a:lnTo>
                  <a:cubicBezTo>
                    <a:pt x="5939" y="221"/>
                    <a:pt x="5718" y="0"/>
                    <a:pt x="5427" y="0"/>
                  </a:cubicBezTo>
                  <a:lnTo>
                    <a:pt x="2205" y="0"/>
                  </a:lnTo>
                  <a:cubicBezTo>
                    <a:pt x="2083" y="0"/>
                    <a:pt x="1990" y="99"/>
                    <a:pt x="1990" y="221"/>
                  </a:cubicBezTo>
                  <a:cubicBezTo>
                    <a:pt x="1990" y="343"/>
                    <a:pt x="2083" y="437"/>
                    <a:pt x="2205" y="437"/>
                  </a:cubicBezTo>
                  <a:lnTo>
                    <a:pt x="5427" y="437"/>
                  </a:lnTo>
                  <a:cubicBezTo>
                    <a:pt x="5479" y="437"/>
                    <a:pt x="5502" y="460"/>
                    <a:pt x="5502" y="512"/>
                  </a:cubicBezTo>
                  <a:lnTo>
                    <a:pt x="5502" y="2815"/>
                  </a:lnTo>
                  <a:cubicBezTo>
                    <a:pt x="5502" y="2862"/>
                    <a:pt x="5479" y="2885"/>
                    <a:pt x="5427" y="2885"/>
                  </a:cubicBezTo>
                  <a:lnTo>
                    <a:pt x="513" y="2885"/>
                  </a:lnTo>
                  <a:cubicBezTo>
                    <a:pt x="460" y="2885"/>
                    <a:pt x="437" y="2862"/>
                    <a:pt x="437" y="2815"/>
                  </a:cubicBezTo>
                  <a:lnTo>
                    <a:pt x="437" y="512"/>
                  </a:lnTo>
                  <a:cubicBezTo>
                    <a:pt x="437" y="460"/>
                    <a:pt x="460" y="437"/>
                    <a:pt x="513" y="437"/>
                  </a:cubicBezTo>
                  <a:lnTo>
                    <a:pt x="1094" y="437"/>
                  </a:lnTo>
                  <a:cubicBezTo>
                    <a:pt x="1210" y="437"/>
                    <a:pt x="1309" y="343"/>
                    <a:pt x="1309" y="221"/>
                  </a:cubicBezTo>
                  <a:cubicBezTo>
                    <a:pt x="1309" y="99"/>
                    <a:pt x="1210" y="0"/>
                    <a:pt x="1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5"/>
            <p:cNvSpPr/>
            <p:nvPr/>
          </p:nvSpPr>
          <p:spPr>
            <a:xfrm>
              <a:off x="1389181" y="2121023"/>
              <a:ext cx="59143" cy="60730"/>
            </a:xfrm>
            <a:custGeom>
              <a:rect b="b" l="l" r="r" t="t"/>
              <a:pathLst>
                <a:path extrusionOk="0" h="2641" w="2572">
                  <a:moveTo>
                    <a:pt x="2059" y="436"/>
                  </a:moveTo>
                  <a:cubicBezTo>
                    <a:pt x="2083" y="436"/>
                    <a:pt x="2135" y="483"/>
                    <a:pt x="2135" y="506"/>
                  </a:cubicBezTo>
                  <a:lnTo>
                    <a:pt x="2135" y="2129"/>
                  </a:lnTo>
                  <a:cubicBezTo>
                    <a:pt x="2135" y="2181"/>
                    <a:pt x="2083" y="2204"/>
                    <a:pt x="2059" y="2204"/>
                  </a:cubicBezTo>
                  <a:lnTo>
                    <a:pt x="507" y="2204"/>
                  </a:lnTo>
                  <a:cubicBezTo>
                    <a:pt x="460" y="2204"/>
                    <a:pt x="437" y="2181"/>
                    <a:pt x="437" y="2129"/>
                  </a:cubicBezTo>
                  <a:lnTo>
                    <a:pt x="437" y="506"/>
                  </a:lnTo>
                  <a:cubicBezTo>
                    <a:pt x="437" y="483"/>
                    <a:pt x="460" y="436"/>
                    <a:pt x="507" y="436"/>
                  </a:cubicBezTo>
                  <a:close/>
                  <a:moveTo>
                    <a:pt x="507" y="0"/>
                  </a:moveTo>
                  <a:cubicBezTo>
                    <a:pt x="216" y="0"/>
                    <a:pt x="1" y="239"/>
                    <a:pt x="1" y="506"/>
                  </a:cubicBezTo>
                  <a:lnTo>
                    <a:pt x="1" y="2129"/>
                  </a:lnTo>
                  <a:cubicBezTo>
                    <a:pt x="1" y="2396"/>
                    <a:pt x="216" y="2641"/>
                    <a:pt x="507" y="2641"/>
                  </a:cubicBezTo>
                  <a:lnTo>
                    <a:pt x="2059" y="2641"/>
                  </a:lnTo>
                  <a:cubicBezTo>
                    <a:pt x="2327" y="2641"/>
                    <a:pt x="2571" y="2396"/>
                    <a:pt x="2571" y="2129"/>
                  </a:cubicBezTo>
                  <a:lnTo>
                    <a:pt x="2571" y="506"/>
                  </a:lnTo>
                  <a:cubicBezTo>
                    <a:pt x="2571" y="239"/>
                    <a:pt x="2327" y="0"/>
                    <a:pt x="20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5"/>
            <p:cNvSpPr/>
            <p:nvPr/>
          </p:nvSpPr>
          <p:spPr>
            <a:xfrm>
              <a:off x="1316700" y="2126495"/>
              <a:ext cx="56867" cy="10049"/>
            </a:xfrm>
            <a:custGeom>
              <a:rect b="b" l="l" r="r" t="t"/>
              <a:pathLst>
                <a:path extrusionOk="0" h="437" w="2473">
                  <a:moveTo>
                    <a:pt x="221" y="1"/>
                  </a:moveTo>
                  <a:cubicBezTo>
                    <a:pt x="123" y="1"/>
                    <a:pt x="0" y="100"/>
                    <a:pt x="0" y="222"/>
                  </a:cubicBezTo>
                  <a:cubicBezTo>
                    <a:pt x="0" y="344"/>
                    <a:pt x="123" y="437"/>
                    <a:pt x="221" y="437"/>
                  </a:cubicBezTo>
                  <a:lnTo>
                    <a:pt x="2257" y="437"/>
                  </a:lnTo>
                  <a:cubicBezTo>
                    <a:pt x="2379" y="437"/>
                    <a:pt x="2472" y="344"/>
                    <a:pt x="2472" y="222"/>
                  </a:cubicBezTo>
                  <a:cubicBezTo>
                    <a:pt x="2472" y="100"/>
                    <a:pt x="2379" y="1"/>
                    <a:pt x="2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5"/>
            <p:cNvSpPr/>
            <p:nvPr/>
          </p:nvSpPr>
          <p:spPr>
            <a:xfrm>
              <a:off x="1316700" y="2148295"/>
              <a:ext cx="56867" cy="10049"/>
            </a:xfrm>
            <a:custGeom>
              <a:rect b="b" l="l" r="r" t="t"/>
              <a:pathLst>
                <a:path extrusionOk="0" h="437" w="2473">
                  <a:moveTo>
                    <a:pt x="221" y="1"/>
                  </a:moveTo>
                  <a:cubicBezTo>
                    <a:pt x="123" y="1"/>
                    <a:pt x="0" y="94"/>
                    <a:pt x="0" y="216"/>
                  </a:cubicBezTo>
                  <a:cubicBezTo>
                    <a:pt x="0" y="338"/>
                    <a:pt x="123" y="437"/>
                    <a:pt x="221" y="437"/>
                  </a:cubicBezTo>
                  <a:lnTo>
                    <a:pt x="2257" y="437"/>
                  </a:lnTo>
                  <a:cubicBezTo>
                    <a:pt x="2379" y="437"/>
                    <a:pt x="2472" y="338"/>
                    <a:pt x="2472" y="216"/>
                  </a:cubicBezTo>
                  <a:cubicBezTo>
                    <a:pt x="2472" y="94"/>
                    <a:pt x="2379" y="1"/>
                    <a:pt x="2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5"/>
            <p:cNvSpPr/>
            <p:nvPr/>
          </p:nvSpPr>
          <p:spPr>
            <a:xfrm>
              <a:off x="1566909" y="2035159"/>
              <a:ext cx="36792" cy="10049"/>
            </a:xfrm>
            <a:custGeom>
              <a:rect b="b" l="l" r="r" t="t"/>
              <a:pathLst>
                <a:path extrusionOk="0" h="437" w="1600">
                  <a:moveTo>
                    <a:pt x="222" y="1"/>
                  </a:moveTo>
                  <a:cubicBezTo>
                    <a:pt x="123" y="1"/>
                    <a:pt x="1" y="99"/>
                    <a:pt x="1" y="216"/>
                  </a:cubicBezTo>
                  <a:cubicBezTo>
                    <a:pt x="1" y="338"/>
                    <a:pt x="123" y="437"/>
                    <a:pt x="222" y="437"/>
                  </a:cubicBezTo>
                  <a:lnTo>
                    <a:pt x="1385" y="437"/>
                  </a:lnTo>
                  <a:cubicBezTo>
                    <a:pt x="1501" y="437"/>
                    <a:pt x="1600" y="338"/>
                    <a:pt x="1600" y="216"/>
                  </a:cubicBezTo>
                  <a:cubicBezTo>
                    <a:pt x="1600" y="99"/>
                    <a:pt x="1501" y="1"/>
                    <a:pt x="1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5"/>
            <p:cNvSpPr/>
            <p:nvPr/>
          </p:nvSpPr>
          <p:spPr>
            <a:xfrm>
              <a:off x="1463270" y="2035159"/>
              <a:ext cx="90830" cy="10049"/>
            </a:xfrm>
            <a:custGeom>
              <a:rect b="b" l="l" r="r" t="t"/>
              <a:pathLst>
                <a:path extrusionOk="0" h="437" w="3950">
                  <a:moveTo>
                    <a:pt x="221" y="1"/>
                  </a:moveTo>
                  <a:cubicBezTo>
                    <a:pt x="99" y="1"/>
                    <a:pt x="0" y="99"/>
                    <a:pt x="0" y="216"/>
                  </a:cubicBezTo>
                  <a:cubicBezTo>
                    <a:pt x="0" y="338"/>
                    <a:pt x="99" y="437"/>
                    <a:pt x="221" y="437"/>
                  </a:cubicBezTo>
                  <a:lnTo>
                    <a:pt x="3734" y="437"/>
                  </a:lnTo>
                  <a:cubicBezTo>
                    <a:pt x="3856" y="437"/>
                    <a:pt x="3949" y="338"/>
                    <a:pt x="3949" y="216"/>
                  </a:cubicBezTo>
                  <a:cubicBezTo>
                    <a:pt x="3949" y="99"/>
                    <a:pt x="3856" y="1"/>
                    <a:pt x="3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5"/>
            <p:cNvSpPr/>
            <p:nvPr/>
          </p:nvSpPr>
          <p:spPr>
            <a:xfrm>
              <a:off x="1463270" y="2056820"/>
              <a:ext cx="140430" cy="10049"/>
            </a:xfrm>
            <a:custGeom>
              <a:rect b="b" l="l" r="r" t="t"/>
              <a:pathLst>
                <a:path extrusionOk="0" h="437" w="6107">
                  <a:moveTo>
                    <a:pt x="221" y="1"/>
                  </a:moveTo>
                  <a:cubicBezTo>
                    <a:pt x="99" y="1"/>
                    <a:pt x="0" y="100"/>
                    <a:pt x="0" y="222"/>
                  </a:cubicBezTo>
                  <a:cubicBezTo>
                    <a:pt x="0" y="344"/>
                    <a:pt x="99" y="437"/>
                    <a:pt x="221" y="437"/>
                  </a:cubicBezTo>
                  <a:lnTo>
                    <a:pt x="5892" y="437"/>
                  </a:lnTo>
                  <a:cubicBezTo>
                    <a:pt x="6008" y="437"/>
                    <a:pt x="6107" y="344"/>
                    <a:pt x="6107" y="222"/>
                  </a:cubicBezTo>
                  <a:cubicBezTo>
                    <a:pt x="6107" y="100"/>
                    <a:pt x="6008" y="1"/>
                    <a:pt x="58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5"/>
            <p:cNvSpPr/>
            <p:nvPr/>
          </p:nvSpPr>
          <p:spPr>
            <a:xfrm>
              <a:off x="1501787" y="2127346"/>
              <a:ext cx="72894" cy="64432"/>
            </a:xfrm>
            <a:custGeom>
              <a:rect b="b" l="l" r="r" t="t"/>
              <a:pathLst>
                <a:path extrusionOk="0" h="2802" w="3170">
                  <a:moveTo>
                    <a:pt x="1565" y="427"/>
                  </a:moveTo>
                  <a:cubicBezTo>
                    <a:pt x="1698" y="427"/>
                    <a:pt x="1832" y="458"/>
                    <a:pt x="1960" y="522"/>
                  </a:cubicBezTo>
                  <a:cubicBezTo>
                    <a:pt x="2443" y="714"/>
                    <a:pt x="2664" y="1272"/>
                    <a:pt x="2472" y="1784"/>
                  </a:cubicBezTo>
                  <a:cubicBezTo>
                    <a:pt x="2306" y="2147"/>
                    <a:pt x="1949" y="2362"/>
                    <a:pt x="1576" y="2362"/>
                  </a:cubicBezTo>
                  <a:cubicBezTo>
                    <a:pt x="1454" y="2362"/>
                    <a:pt x="1330" y="2339"/>
                    <a:pt x="1210" y="2290"/>
                  </a:cubicBezTo>
                  <a:cubicBezTo>
                    <a:pt x="727" y="2075"/>
                    <a:pt x="483" y="1517"/>
                    <a:pt x="698" y="1034"/>
                  </a:cubicBezTo>
                  <a:cubicBezTo>
                    <a:pt x="797" y="790"/>
                    <a:pt x="966" y="598"/>
                    <a:pt x="1210" y="499"/>
                  </a:cubicBezTo>
                  <a:cubicBezTo>
                    <a:pt x="1326" y="452"/>
                    <a:pt x="1445" y="427"/>
                    <a:pt x="1565" y="427"/>
                  </a:cubicBezTo>
                  <a:close/>
                  <a:moveTo>
                    <a:pt x="1597" y="0"/>
                  </a:moveTo>
                  <a:cubicBezTo>
                    <a:pt x="1415" y="0"/>
                    <a:pt x="1233" y="36"/>
                    <a:pt x="1065" y="109"/>
                  </a:cubicBezTo>
                  <a:cubicBezTo>
                    <a:pt x="698" y="255"/>
                    <a:pt x="437" y="522"/>
                    <a:pt x="291" y="859"/>
                  </a:cubicBezTo>
                  <a:cubicBezTo>
                    <a:pt x="0" y="1563"/>
                    <a:pt x="338" y="2389"/>
                    <a:pt x="1041" y="2680"/>
                  </a:cubicBezTo>
                  <a:cubicBezTo>
                    <a:pt x="1210" y="2779"/>
                    <a:pt x="1402" y="2802"/>
                    <a:pt x="1571" y="2802"/>
                  </a:cubicBezTo>
                  <a:cubicBezTo>
                    <a:pt x="2129" y="2802"/>
                    <a:pt x="2641" y="2488"/>
                    <a:pt x="2879" y="1953"/>
                  </a:cubicBezTo>
                  <a:cubicBezTo>
                    <a:pt x="3170" y="1226"/>
                    <a:pt x="2833" y="400"/>
                    <a:pt x="2129" y="109"/>
                  </a:cubicBezTo>
                  <a:cubicBezTo>
                    <a:pt x="1960" y="36"/>
                    <a:pt x="1779" y="0"/>
                    <a:pt x="1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5"/>
            <p:cNvSpPr/>
            <p:nvPr/>
          </p:nvSpPr>
          <p:spPr>
            <a:xfrm>
              <a:off x="1530669" y="2152181"/>
              <a:ext cx="14602" cy="14464"/>
            </a:xfrm>
            <a:custGeom>
              <a:rect b="b" l="l" r="r" t="t"/>
              <a:pathLst>
                <a:path extrusionOk="0" h="629" w="635">
                  <a:moveTo>
                    <a:pt x="315" y="0"/>
                  </a:moveTo>
                  <a:cubicBezTo>
                    <a:pt x="146" y="0"/>
                    <a:pt x="1" y="146"/>
                    <a:pt x="1" y="314"/>
                  </a:cubicBezTo>
                  <a:cubicBezTo>
                    <a:pt x="1" y="483"/>
                    <a:pt x="146" y="628"/>
                    <a:pt x="315" y="628"/>
                  </a:cubicBezTo>
                  <a:cubicBezTo>
                    <a:pt x="512" y="628"/>
                    <a:pt x="634" y="483"/>
                    <a:pt x="634" y="314"/>
                  </a:cubicBezTo>
                  <a:cubicBezTo>
                    <a:pt x="634" y="146"/>
                    <a:pt x="512"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55"/>
          <p:cNvGrpSpPr/>
          <p:nvPr/>
        </p:nvGrpSpPr>
        <p:grpSpPr>
          <a:xfrm>
            <a:off x="925733" y="3109081"/>
            <a:ext cx="343177" cy="239539"/>
            <a:chOff x="6128933" y="4294694"/>
            <a:chExt cx="343177" cy="239539"/>
          </a:xfrm>
        </p:grpSpPr>
        <p:sp>
          <p:nvSpPr>
            <p:cNvPr id="1401" name="Google Shape;1401;p55"/>
            <p:cNvSpPr/>
            <p:nvPr/>
          </p:nvSpPr>
          <p:spPr>
            <a:xfrm>
              <a:off x="6128933" y="4294694"/>
              <a:ext cx="343177" cy="239539"/>
            </a:xfrm>
            <a:custGeom>
              <a:rect b="b" l="l" r="r" t="t"/>
              <a:pathLst>
                <a:path extrusionOk="0" h="10417" w="14924">
                  <a:moveTo>
                    <a:pt x="1891" y="1"/>
                  </a:moveTo>
                  <a:cubicBezTo>
                    <a:pt x="1524" y="1"/>
                    <a:pt x="1234" y="292"/>
                    <a:pt x="1234" y="652"/>
                  </a:cubicBezTo>
                  <a:lnTo>
                    <a:pt x="1234" y="8021"/>
                  </a:lnTo>
                  <a:lnTo>
                    <a:pt x="460" y="8021"/>
                  </a:lnTo>
                  <a:cubicBezTo>
                    <a:pt x="216" y="8021"/>
                    <a:pt x="1" y="8236"/>
                    <a:pt x="1" y="8480"/>
                  </a:cubicBezTo>
                  <a:cubicBezTo>
                    <a:pt x="1" y="9544"/>
                    <a:pt x="873" y="10417"/>
                    <a:pt x="1937" y="10417"/>
                  </a:cubicBezTo>
                  <a:lnTo>
                    <a:pt x="12766" y="10417"/>
                  </a:lnTo>
                  <a:cubicBezTo>
                    <a:pt x="12888" y="10417"/>
                    <a:pt x="12987" y="10324"/>
                    <a:pt x="12987" y="10202"/>
                  </a:cubicBezTo>
                  <a:cubicBezTo>
                    <a:pt x="12987" y="10080"/>
                    <a:pt x="12888" y="9981"/>
                    <a:pt x="12766" y="9981"/>
                  </a:cubicBezTo>
                  <a:lnTo>
                    <a:pt x="1937" y="9981"/>
                  </a:lnTo>
                  <a:cubicBezTo>
                    <a:pt x="1111" y="9981"/>
                    <a:pt x="437" y="9306"/>
                    <a:pt x="437" y="8480"/>
                  </a:cubicBezTo>
                  <a:lnTo>
                    <a:pt x="460" y="8457"/>
                  </a:lnTo>
                  <a:lnTo>
                    <a:pt x="14464" y="8457"/>
                  </a:lnTo>
                  <a:cubicBezTo>
                    <a:pt x="14488" y="8457"/>
                    <a:pt x="14488" y="8480"/>
                    <a:pt x="14488" y="8480"/>
                  </a:cubicBezTo>
                  <a:cubicBezTo>
                    <a:pt x="14488" y="9039"/>
                    <a:pt x="14197" y="9544"/>
                    <a:pt x="13691" y="9812"/>
                  </a:cubicBezTo>
                  <a:cubicBezTo>
                    <a:pt x="13592" y="9864"/>
                    <a:pt x="13545" y="10010"/>
                    <a:pt x="13592" y="10103"/>
                  </a:cubicBezTo>
                  <a:cubicBezTo>
                    <a:pt x="13626" y="10175"/>
                    <a:pt x="13714" y="10220"/>
                    <a:pt x="13797" y="10220"/>
                  </a:cubicBezTo>
                  <a:cubicBezTo>
                    <a:pt x="13827" y="10220"/>
                    <a:pt x="13856" y="10214"/>
                    <a:pt x="13883" y="10202"/>
                  </a:cubicBezTo>
                  <a:cubicBezTo>
                    <a:pt x="14540" y="9864"/>
                    <a:pt x="14924" y="9207"/>
                    <a:pt x="14924" y="8480"/>
                  </a:cubicBezTo>
                  <a:cubicBezTo>
                    <a:pt x="14924" y="8236"/>
                    <a:pt x="14732" y="8021"/>
                    <a:pt x="14464" y="8021"/>
                  </a:cubicBezTo>
                  <a:lnTo>
                    <a:pt x="13714" y="8021"/>
                  </a:lnTo>
                  <a:lnTo>
                    <a:pt x="13714" y="652"/>
                  </a:lnTo>
                  <a:cubicBezTo>
                    <a:pt x="13714" y="292"/>
                    <a:pt x="13423" y="1"/>
                    <a:pt x="13057" y="1"/>
                  </a:cubicBezTo>
                  <a:lnTo>
                    <a:pt x="11969" y="1"/>
                  </a:lnTo>
                  <a:cubicBezTo>
                    <a:pt x="11847" y="1"/>
                    <a:pt x="11748" y="94"/>
                    <a:pt x="11748" y="216"/>
                  </a:cubicBezTo>
                  <a:cubicBezTo>
                    <a:pt x="11748" y="338"/>
                    <a:pt x="11847" y="437"/>
                    <a:pt x="11969" y="437"/>
                  </a:cubicBezTo>
                  <a:lnTo>
                    <a:pt x="13057" y="437"/>
                  </a:lnTo>
                  <a:cubicBezTo>
                    <a:pt x="13179" y="437"/>
                    <a:pt x="13278" y="530"/>
                    <a:pt x="13278" y="652"/>
                  </a:cubicBezTo>
                  <a:lnTo>
                    <a:pt x="13278" y="6881"/>
                  </a:lnTo>
                  <a:lnTo>
                    <a:pt x="4915" y="6881"/>
                  </a:lnTo>
                  <a:cubicBezTo>
                    <a:pt x="4799" y="6881"/>
                    <a:pt x="4700" y="6980"/>
                    <a:pt x="4700" y="7102"/>
                  </a:cubicBezTo>
                  <a:cubicBezTo>
                    <a:pt x="4700" y="7195"/>
                    <a:pt x="4799" y="7317"/>
                    <a:pt x="4915" y="7317"/>
                  </a:cubicBezTo>
                  <a:lnTo>
                    <a:pt x="13278" y="7317"/>
                  </a:lnTo>
                  <a:lnTo>
                    <a:pt x="13278" y="8021"/>
                  </a:lnTo>
                  <a:lnTo>
                    <a:pt x="1670" y="8021"/>
                  </a:lnTo>
                  <a:lnTo>
                    <a:pt x="1670" y="7317"/>
                  </a:lnTo>
                  <a:lnTo>
                    <a:pt x="3874" y="7317"/>
                  </a:lnTo>
                  <a:cubicBezTo>
                    <a:pt x="3996" y="7317"/>
                    <a:pt x="4095" y="7195"/>
                    <a:pt x="4095" y="7102"/>
                  </a:cubicBezTo>
                  <a:cubicBezTo>
                    <a:pt x="4095" y="6980"/>
                    <a:pt x="3996" y="6881"/>
                    <a:pt x="3874" y="6881"/>
                  </a:cubicBezTo>
                  <a:lnTo>
                    <a:pt x="1670" y="6881"/>
                  </a:lnTo>
                  <a:lnTo>
                    <a:pt x="1670" y="652"/>
                  </a:lnTo>
                  <a:cubicBezTo>
                    <a:pt x="1670" y="530"/>
                    <a:pt x="1769" y="437"/>
                    <a:pt x="1891" y="437"/>
                  </a:cubicBezTo>
                  <a:lnTo>
                    <a:pt x="10905" y="437"/>
                  </a:lnTo>
                  <a:cubicBezTo>
                    <a:pt x="11021" y="437"/>
                    <a:pt x="11120" y="338"/>
                    <a:pt x="11120" y="216"/>
                  </a:cubicBezTo>
                  <a:cubicBezTo>
                    <a:pt x="11120" y="94"/>
                    <a:pt x="11021" y="1"/>
                    <a:pt x="109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5"/>
            <p:cNvSpPr/>
            <p:nvPr/>
          </p:nvSpPr>
          <p:spPr>
            <a:xfrm>
              <a:off x="6231905" y="4328681"/>
              <a:ext cx="17936" cy="45760"/>
            </a:xfrm>
            <a:custGeom>
              <a:rect b="b" l="l" r="r" t="t"/>
              <a:pathLst>
                <a:path extrusionOk="0" h="1990" w="780">
                  <a:moveTo>
                    <a:pt x="222" y="0"/>
                  </a:moveTo>
                  <a:cubicBezTo>
                    <a:pt x="100" y="0"/>
                    <a:pt x="1" y="99"/>
                    <a:pt x="1" y="215"/>
                  </a:cubicBezTo>
                  <a:cubicBezTo>
                    <a:pt x="1" y="337"/>
                    <a:pt x="100" y="436"/>
                    <a:pt x="222" y="436"/>
                  </a:cubicBezTo>
                  <a:lnTo>
                    <a:pt x="344" y="436"/>
                  </a:lnTo>
                  <a:lnTo>
                    <a:pt x="344" y="1768"/>
                  </a:lnTo>
                  <a:cubicBezTo>
                    <a:pt x="344" y="1890"/>
                    <a:pt x="437" y="1989"/>
                    <a:pt x="559" y="1989"/>
                  </a:cubicBezTo>
                  <a:cubicBezTo>
                    <a:pt x="681" y="1989"/>
                    <a:pt x="780" y="1890"/>
                    <a:pt x="780" y="1768"/>
                  </a:cubicBezTo>
                  <a:lnTo>
                    <a:pt x="780" y="215"/>
                  </a:lnTo>
                  <a:cubicBezTo>
                    <a:pt x="780" y="99"/>
                    <a:pt x="681" y="0"/>
                    <a:pt x="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5"/>
            <p:cNvSpPr/>
            <p:nvPr/>
          </p:nvSpPr>
          <p:spPr>
            <a:xfrm>
              <a:off x="6189111" y="4328129"/>
              <a:ext cx="30652" cy="46841"/>
            </a:xfrm>
            <a:custGeom>
              <a:rect b="b" l="l" r="r" t="t"/>
              <a:pathLst>
                <a:path extrusionOk="0" h="2037" w="1333">
                  <a:moveTo>
                    <a:pt x="675" y="437"/>
                  </a:moveTo>
                  <a:cubicBezTo>
                    <a:pt x="797" y="437"/>
                    <a:pt x="896" y="530"/>
                    <a:pt x="896" y="652"/>
                  </a:cubicBezTo>
                  <a:lnTo>
                    <a:pt x="896" y="1379"/>
                  </a:lnTo>
                  <a:cubicBezTo>
                    <a:pt x="896" y="1501"/>
                    <a:pt x="797" y="1600"/>
                    <a:pt x="675" y="1600"/>
                  </a:cubicBezTo>
                  <a:cubicBezTo>
                    <a:pt x="530" y="1600"/>
                    <a:pt x="437" y="1501"/>
                    <a:pt x="437" y="1379"/>
                  </a:cubicBezTo>
                  <a:lnTo>
                    <a:pt x="437" y="652"/>
                  </a:lnTo>
                  <a:cubicBezTo>
                    <a:pt x="437" y="530"/>
                    <a:pt x="530" y="437"/>
                    <a:pt x="675" y="437"/>
                  </a:cubicBezTo>
                  <a:close/>
                  <a:moveTo>
                    <a:pt x="675" y="1"/>
                  </a:moveTo>
                  <a:cubicBezTo>
                    <a:pt x="315" y="1"/>
                    <a:pt x="1" y="292"/>
                    <a:pt x="1" y="652"/>
                  </a:cubicBezTo>
                  <a:lnTo>
                    <a:pt x="1" y="1379"/>
                  </a:lnTo>
                  <a:cubicBezTo>
                    <a:pt x="1" y="1746"/>
                    <a:pt x="315" y="2036"/>
                    <a:pt x="675" y="2036"/>
                  </a:cubicBezTo>
                  <a:cubicBezTo>
                    <a:pt x="1042" y="2036"/>
                    <a:pt x="1332" y="1746"/>
                    <a:pt x="1332" y="1379"/>
                  </a:cubicBezTo>
                  <a:lnTo>
                    <a:pt x="1332" y="652"/>
                  </a:lnTo>
                  <a:cubicBezTo>
                    <a:pt x="1332" y="292"/>
                    <a:pt x="1042" y="1"/>
                    <a:pt x="6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5"/>
            <p:cNvSpPr/>
            <p:nvPr/>
          </p:nvSpPr>
          <p:spPr>
            <a:xfrm>
              <a:off x="6311605" y="4328681"/>
              <a:ext cx="17959" cy="45760"/>
            </a:xfrm>
            <a:custGeom>
              <a:rect b="b" l="l" r="r" t="t"/>
              <a:pathLst>
                <a:path extrusionOk="0" h="1990" w="781">
                  <a:moveTo>
                    <a:pt x="222" y="0"/>
                  </a:moveTo>
                  <a:cubicBezTo>
                    <a:pt x="100" y="0"/>
                    <a:pt x="1" y="99"/>
                    <a:pt x="1" y="215"/>
                  </a:cubicBezTo>
                  <a:cubicBezTo>
                    <a:pt x="1" y="337"/>
                    <a:pt x="100" y="436"/>
                    <a:pt x="222" y="436"/>
                  </a:cubicBezTo>
                  <a:lnTo>
                    <a:pt x="344" y="436"/>
                  </a:lnTo>
                  <a:lnTo>
                    <a:pt x="344" y="1768"/>
                  </a:lnTo>
                  <a:cubicBezTo>
                    <a:pt x="344" y="1890"/>
                    <a:pt x="437" y="1989"/>
                    <a:pt x="559" y="1989"/>
                  </a:cubicBezTo>
                  <a:cubicBezTo>
                    <a:pt x="681" y="1989"/>
                    <a:pt x="780" y="1890"/>
                    <a:pt x="780" y="1768"/>
                  </a:cubicBezTo>
                  <a:lnTo>
                    <a:pt x="780" y="215"/>
                  </a:lnTo>
                  <a:cubicBezTo>
                    <a:pt x="780" y="99"/>
                    <a:pt x="681" y="0"/>
                    <a:pt x="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5"/>
            <p:cNvSpPr/>
            <p:nvPr/>
          </p:nvSpPr>
          <p:spPr>
            <a:xfrm>
              <a:off x="6342901" y="4328681"/>
              <a:ext cx="17269" cy="45760"/>
            </a:xfrm>
            <a:custGeom>
              <a:rect b="b" l="l" r="r" t="t"/>
              <a:pathLst>
                <a:path extrusionOk="0" h="1990" w="751">
                  <a:moveTo>
                    <a:pt x="216" y="0"/>
                  </a:moveTo>
                  <a:cubicBezTo>
                    <a:pt x="94" y="0"/>
                    <a:pt x="1" y="99"/>
                    <a:pt x="1" y="215"/>
                  </a:cubicBezTo>
                  <a:cubicBezTo>
                    <a:pt x="1" y="337"/>
                    <a:pt x="94" y="436"/>
                    <a:pt x="216" y="436"/>
                  </a:cubicBezTo>
                  <a:lnTo>
                    <a:pt x="315" y="436"/>
                  </a:lnTo>
                  <a:lnTo>
                    <a:pt x="315" y="1768"/>
                  </a:lnTo>
                  <a:cubicBezTo>
                    <a:pt x="315" y="1890"/>
                    <a:pt x="408" y="1989"/>
                    <a:pt x="530" y="1989"/>
                  </a:cubicBezTo>
                  <a:cubicBezTo>
                    <a:pt x="652" y="1989"/>
                    <a:pt x="751" y="1890"/>
                    <a:pt x="751" y="1768"/>
                  </a:cubicBezTo>
                  <a:lnTo>
                    <a:pt x="751" y="215"/>
                  </a:lnTo>
                  <a:cubicBezTo>
                    <a:pt x="751" y="99"/>
                    <a:pt x="652" y="0"/>
                    <a:pt x="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5"/>
            <p:cNvSpPr/>
            <p:nvPr/>
          </p:nvSpPr>
          <p:spPr>
            <a:xfrm>
              <a:off x="6268697" y="4328129"/>
              <a:ext cx="30767" cy="46841"/>
            </a:xfrm>
            <a:custGeom>
              <a:rect b="b" l="l" r="r" t="t"/>
              <a:pathLst>
                <a:path extrusionOk="0" h="2037" w="1338">
                  <a:moveTo>
                    <a:pt x="680" y="437"/>
                  </a:moveTo>
                  <a:cubicBezTo>
                    <a:pt x="803" y="437"/>
                    <a:pt x="901" y="530"/>
                    <a:pt x="901" y="652"/>
                  </a:cubicBezTo>
                  <a:lnTo>
                    <a:pt x="901" y="1379"/>
                  </a:lnTo>
                  <a:cubicBezTo>
                    <a:pt x="901" y="1501"/>
                    <a:pt x="803" y="1600"/>
                    <a:pt x="680" y="1600"/>
                  </a:cubicBezTo>
                  <a:cubicBezTo>
                    <a:pt x="535" y="1600"/>
                    <a:pt x="436" y="1501"/>
                    <a:pt x="436" y="1379"/>
                  </a:cubicBezTo>
                  <a:lnTo>
                    <a:pt x="436" y="652"/>
                  </a:lnTo>
                  <a:cubicBezTo>
                    <a:pt x="436" y="530"/>
                    <a:pt x="535" y="437"/>
                    <a:pt x="680" y="437"/>
                  </a:cubicBezTo>
                  <a:close/>
                  <a:moveTo>
                    <a:pt x="680" y="1"/>
                  </a:moveTo>
                  <a:cubicBezTo>
                    <a:pt x="291" y="1"/>
                    <a:pt x="0" y="292"/>
                    <a:pt x="0" y="652"/>
                  </a:cubicBezTo>
                  <a:lnTo>
                    <a:pt x="0" y="1379"/>
                  </a:lnTo>
                  <a:cubicBezTo>
                    <a:pt x="0" y="1746"/>
                    <a:pt x="291" y="2036"/>
                    <a:pt x="680" y="2036"/>
                  </a:cubicBezTo>
                  <a:cubicBezTo>
                    <a:pt x="1047" y="2036"/>
                    <a:pt x="1338" y="1746"/>
                    <a:pt x="1338" y="1379"/>
                  </a:cubicBezTo>
                  <a:lnTo>
                    <a:pt x="1338" y="652"/>
                  </a:lnTo>
                  <a:cubicBezTo>
                    <a:pt x="1338" y="292"/>
                    <a:pt x="1047" y="1"/>
                    <a:pt x="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5"/>
            <p:cNvSpPr/>
            <p:nvPr/>
          </p:nvSpPr>
          <p:spPr>
            <a:xfrm>
              <a:off x="6379693" y="4328129"/>
              <a:ext cx="30629" cy="46841"/>
            </a:xfrm>
            <a:custGeom>
              <a:rect b="b" l="l" r="r" t="t"/>
              <a:pathLst>
                <a:path extrusionOk="0" h="2037" w="1332">
                  <a:moveTo>
                    <a:pt x="651" y="437"/>
                  </a:moveTo>
                  <a:cubicBezTo>
                    <a:pt x="774" y="437"/>
                    <a:pt x="896" y="530"/>
                    <a:pt x="896" y="652"/>
                  </a:cubicBezTo>
                  <a:lnTo>
                    <a:pt x="896" y="1379"/>
                  </a:lnTo>
                  <a:cubicBezTo>
                    <a:pt x="896" y="1501"/>
                    <a:pt x="774" y="1600"/>
                    <a:pt x="651" y="1600"/>
                  </a:cubicBezTo>
                  <a:cubicBezTo>
                    <a:pt x="529" y="1600"/>
                    <a:pt x="436" y="1501"/>
                    <a:pt x="436" y="1379"/>
                  </a:cubicBezTo>
                  <a:lnTo>
                    <a:pt x="436" y="652"/>
                  </a:lnTo>
                  <a:cubicBezTo>
                    <a:pt x="436" y="530"/>
                    <a:pt x="529" y="437"/>
                    <a:pt x="651" y="437"/>
                  </a:cubicBezTo>
                  <a:close/>
                  <a:moveTo>
                    <a:pt x="651" y="1"/>
                  </a:moveTo>
                  <a:cubicBezTo>
                    <a:pt x="291" y="1"/>
                    <a:pt x="0" y="292"/>
                    <a:pt x="0" y="652"/>
                  </a:cubicBezTo>
                  <a:lnTo>
                    <a:pt x="0" y="1379"/>
                  </a:lnTo>
                  <a:cubicBezTo>
                    <a:pt x="0" y="1746"/>
                    <a:pt x="291" y="2036"/>
                    <a:pt x="651" y="2036"/>
                  </a:cubicBezTo>
                  <a:cubicBezTo>
                    <a:pt x="1018" y="2036"/>
                    <a:pt x="1332" y="1746"/>
                    <a:pt x="1332" y="1379"/>
                  </a:cubicBezTo>
                  <a:lnTo>
                    <a:pt x="1332" y="652"/>
                  </a:lnTo>
                  <a:cubicBezTo>
                    <a:pt x="1332" y="292"/>
                    <a:pt x="1018"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5"/>
            <p:cNvSpPr/>
            <p:nvPr/>
          </p:nvSpPr>
          <p:spPr>
            <a:xfrm>
              <a:off x="6189111" y="4386582"/>
              <a:ext cx="17821" cy="45760"/>
            </a:xfrm>
            <a:custGeom>
              <a:rect b="b" l="l" r="r" t="t"/>
              <a:pathLst>
                <a:path extrusionOk="0" h="1990" w="775">
                  <a:moveTo>
                    <a:pt x="216" y="0"/>
                  </a:moveTo>
                  <a:cubicBezTo>
                    <a:pt x="94" y="0"/>
                    <a:pt x="1" y="99"/>
                    <a:pt x="1" y="221"/>
                  </a:cubicBezTo>
                  <a:cubicBezTo>
                    <a:pt x="1" y="343"/>
                    <a:pt x="94" y="436"/>
                    <a:pt x="216" y="436"/>
                  </a:cubicBezTo>
                  <a:lnTo>
                    <a:pt x="338" y="436"/>
                  </a:lnTo>
                  <a:lnTo>
                    <a:pt x="338" y="1768"/>
                  </a:lnTo>
                  <a:cubicBezTo>
                    <a:pt x="338" y="1890"/>
                    <a:pt x="437" y="1989"/>
                    <a:pt x="553" y="1989"/>
                  </a:cubicBezTo>
                  <a:cubicBezTo>
                    <a:pt x="675" y="1989"/>
                    <a:pt x="774" y="1890"/>
                    <a:pt x="774" y="1768"/>
                  </a:cubicBezTo>
                  <a:lnTo>
                    <a:pt x="774" y="221"/>
                  </a:lnTo>
                  <a:cubicBezTo>
                    <a:pt x="774" y="99"/>
                    <a:pt x="675" y="0"/>
                    <a:pt x="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5"/>
            <p:cNvSpPr/>
            <p:nvPr/>
          </p:nvSpPr>
          <p:spPr>
            <a:xfrm>
              <a:off x="6311605" y="4386582"/>
              <a:ext cx="17959" cy="45760"/>
            </a:xfrm>
            <a:custGeom>
              <a:rect b="b" l="l" r="r" t="t"/>
              <a:pathLst>
                <a:path extrusionOk="0" h="1990" w="781">
                  <a:moveTo>
                    <a:pt x="222" y="0"/>
                  </a:moveTo>
                  <a:cubicBezTo>
                    <a:pt x="100" y="0"/>
                    <a:pt x="1" y="99"/>
                    <a:pt x="1" y="221"/>
                  </a:cubicBezTo>
                  <a:cubicBezTo>
                    <a:pt x="1" y="343"/>
                    <a:pt x="100" y="436"/>
                    <a:pt x="222" y="436"/>
                  </a:cubicBezTo>
                  <a:lnTo>
                    <a:pt x="344" y="436"/>
                  </a:lnTo>
                  <a:lnTo>
                    <a:pt x="344" y="1768"/>
                  </a:lnTo>
                  <a:cubicBezTo>
                    <a:pt x="344" y="1890"/>
                    <a:pt x="437" y="1989"/>
                    <a:pt x="559" y="1989"/>
                  </a:cubicBezTo>
                  <a:cubicBezTo>
                    <a:pt x="681" y="1989"/>
                    <a:pt x="780" y="1890"/>
                    <a:pt x="780" y="1768"/>
                  </a:cubicBezTo>
                  <a:lnTo>
                    <a:pt x="780" y="221"/>
                  </a:lnTo>
                  <a:cubicBezTo>
                    <a:pt x="780" y="99"/>
                    <a:pt x="681" y="0"/>
                    <a:pt x="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5"/>
            <p:cNvSpPr/>
            <p:nvPr/>
          </p:nvSpPr>
          <p:spPr>
            <a:xfrm>
              <a:off x="6391858" y="4386582"/>
              <a:ext cx="17269" cy="45760"/>
            </a:xfrm>
            <a:custGeom>
              <a:rect b="b" l="l" r="r" t="t"/>
              <a:pathLst>
                <a:path extrusionOk="0" h="1990" w="751">
                  <a:moveTo>
                    <a:pt x="221" y="0"/>
                  </a:moveTo>
                  <a:cubicBezTo>
                    <a:pt x="99" y="0"/>
                    <a:pt x="0" y="99"/>
                    <a:pt x="0" y="221"/>
                  </a:cubicBezTo>
                  <a:cubicBezTo>
                    <a:pt x="0" y="343"/>
                    <a:pt x="99" y="436"/>
                    <a:pt x="221" y="436"/>
                  </a:cubicBezTo>
                  <a:lnTo>
                    <a:pt x="314" y="436"/>
                  </a:lnTo>
                  <a:lnTo>
                    <a:pt x="314" y="1768"/>
                  </a:lnTo>
                  <a:cubicBezTo>
                    <a:pt x="314" y="1890"/>
                    <a:pt x="413" y="1989"/>
                    <a:pt x="535" y="1989"/>
                  </a:cubicBezTo>
                  <a:cubicBezTo>
                    <a:pt x="657" y="1989"/>
                    <a:pt x="751" y="1890"/>
                    <a:pt x="751" y="1768"/>
                  </a:cubicBezTo>
                  <a:lnTo>
                    <a:pt x="751" y="221"/>
                  </a:lnTo>
                  <a:cubicBezTo>
                    <a:pt x="751" y="99"/>
                    <a:pt x="657"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5"/>
            <p:cNvSpPr/>
            <p:nvPr/>
          </p:nvSpPr>
          <p:spPr>
            <a:xfrm>
              <a:off x="6268697" y="4386053"/>
              <a:ext cx="30767" cy="46818"/>
            </a:xfrm>
            <a:custGeom>
              <a:rect b="b" l="l" r="r" t="t"/>
              <a:pathLst>
                <a:path extrusionOk="0" h="2036" w="1338">
                  <a:moveTo>
                    <a:pt x="680" y="436"/>
                  </a:moveTo>
                  <a:cubicBezTo>
                    <a:pt x="803" y="436"/>
                    <a:pt x="901" y="535"/>
                    <a:pt x="901" y="657"/>
                  </a:cubicBezTo>
                  <a:lnTo>
                    <a:pt x="901" y="1384"/>
                  </a:lnTo>
                  <a:cubicBezTo>
                    <a:pt x="901" y="1500"/>
                    <a:pt x="803" y="1599"/>
                    <a:pt x="680" y="1599"/>
                  </a:cubicBezTo>
                  <a:cubicBezTo>
                    <a:pt x="535" y="1599"/>
                    <a:pt x="436" y="1500"/>
                    <a:pt x="436" y="1384"/>
                  </a:cubicBezTo>
                  <a:lnTo>
                    <a:pt x="436" y="657"/>
                  </a:lnTo>
                  <a:cubicBezTo>
                    <a:pt x="436" y="535"/>
                    <a:pt x="535" y="436"/>
                    <a:pt x="680" y="436"/>
                  </a:cubicBezTo>
                  <a:close/>
                  <a:moveTo>
                    <a:pt x="680" y="0"/>
                  </a:moveTo>
                  <a:cubicBezTo>
                    <a:pt x="291" y="0"/>
                    <a:pt x="0" y="291"/>
                    <a:pt x="0" y="657"/>
                  </a:cubicBezTo>
                  <a:lnTo>
                    <a:pt x="0" y="1384"/>
                  </a:lnTo>
                  <a:cubicBezTo>
                    <a:pt x="0" y="1745"/>
                    <a:pt x="291" y="2036"/>
                    <a:pt x="680" y="2036"/>
                  </a:cubicBezTo>
                  <a:cubicBezTo>
                    <a:pt x="1047" y="2036"/>
                    <a:pt x="1338" y="1745"/>
                    <a:pt x="1338" y="1384"/>
                  </a:cubicBezTo>
                  <a:lnTo>
                    <a:pt x="1338" y="657"/>
                  </a:lnTo>
                  <a:cubicBezTo>
                    <a:pt x="1338" y="291"/>
                    <a:pt x="1047" y="0"/>
                    <a:pt x="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5"/>
            <p:cNvSpPr/>
            <p:nvPr/>
          </p:nvSpPr>
          <p:spPr>
            <a:xfrm>
              <a:off x="6222546" y="4386053"/>
              <a:ext cx="30652" cy="46818"/>
            </a:xfrm>
            <a:custGeom>
              <a:rect b="b" l="l" r="r" t="t"/>
              <a:pathLst>
                <a:path extrusionOk="0" h="2036" w="1333">
                  <a:moveTo>
                    <a:pt x="652" y="436"/>
                  </a:moveTo>
                  <a:cubicBezTo>
                    <a:pt x="797" y="436"/>
                    <a:pt x="896" y="535"/>
                    <a:pt x="896" y="657"/>
                  </a:cubicBezTo>
                  <a:lnTo>
                    <a:pt x="896" y="1384"/>
                  </a:lnTo>
                  <a:cubicBezTo>
                    <a:pt x="896" y="1500"/>
                    <a:pt x="797" y="1599"/>
                    <a:pt x="652" y="1599"/>
                  </a:cubicBezTo>
                  <a:cubicBezTo>
                    <a:pt x="530" y="1599"/>
                    <a:pt x="437" y="1500"/>
                    <a:pt x="437" y="1384"/>
                  </a:cubicBezTo>
                  <a:lnTo>
                    <a:pt x="437" y="657"/>
                  </a:lnTo>
                  <a:cubicBezTo>
                    <a:pt x="437" y="535"/>
                    <a:pt x="530" y="436"/>
                    <a:pt x="652" y="436"/>
                  </a:cubicBezTo>
                  <a:close/>
                  <a:moveTo>
                    <a:pt x="652" y="0"/>
                  </a:moveTo>
                  <a:cubicBezTo>
                    <a:pt x="291" y="0"/>
                    <a:pt x="1" y="291"/>
                    <a:pt x="1" y="657"/>
                  </a:cubicBezTo>
                  <a:lnTo>
                    <a:pt x="1" y="1384"/>
                  </a:lnTo>
                  <a:cubicBezTo>
                    <a:pt x="1" y="1745"/>
                    <a:pt x="291" y="2036"/>
                    <a:pt x="652" y="2036"/>
                  </a:cubicBezTo>
                  <a:cubicBezTo>
                    <a:pt x="1042" y="2036"/>
                    <a:pt x="1332" y="1745"/>
                    <a:pt x="1332" y="1384"/>
                  </a:cubicBezTo>
                  <a:lnTo>
                    <a:pt x="1332" y="657"/>
                  </a:lnTo>
                  <a:cubicBezTo>
                    <a:pt x="1332" y="291"/>
                    <a:pt x="1042" y="0"/>
                    <a:pt x="6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5"/>
            <p:cNvSpPr/>
            <p:nvPr/>
          </p:nvSpPr>
          <p:spPr>
            <a:xfrm>
              <a:off x="6348397" y="4386053"/>
              <a:ext cx="30629" cy="46818"/>
            </a:xfrm>
            <a:custGeom>
              <a:rect b="b" l="l" r="r" t="t"/>
              <a:pathLst>
                <a:path extrusionOk="0" h="2036" w="1332">
                  <a:moveTo>
                    <a:pt x="681" y="436"/>
                  </a:moveTo>
                  <a:cubicBezTo>
                    <a:pt x="803" y="436"/>
                    <a:pt x="896" y="535"/>
                    <a:pt x="896" y="657"/>
                  </a:cubicBezTo>
                  <a:lnTo>
                    <a:pt x="896" y="1384"/>
                  </a:lnTo>
                  <a:cubicBezTo>
                    <a:pt x="896" y="1500"/>
                    <a:pt x="803" y="1599"/>
                    <a:pt x="681" y="1599"/>
                  </a:cubicBezTo>
                  <a:cubicBezTo>
                    <a:pt x="535" y="1599"/>
                    <a:pt x="436" y="1500"/>
                    <a:pt x="436" y="1384"/>
                  </a:cubicBezTo>
                  <a:lnTo>
                    <a:pt x="436" y="657"/>
                  </a:lnTo>
                  <a:cubicBezTo>
                    <a:pt x="436" y="535"/>
                    <a:pt x="535" y="436"/>
                    <a:pt x="681" y="436"/>
                  </a:cubicBezTo>
                  <a:close/>
                  <a:moveTo>
                    <a:pt x="681" y="0"/>
                  </a:moveTo>
                  <a:cubicBezTo>
                    <a:pt x="291" y="0"/>
                    <a:pt x="0" y="291"/>
                    <a:pt x="0" y="657"/>
                  </a:cubicBezTo>
                  <a:lnTo>
                    <a:pt x="0" y="1384"/>
                  </a:lnTo>
                  <a:cubicBezTo>
                    <a:pt x="0" y="1745"/>
                    <a:pt x="291" y="2036"/>
                    <a:pt x="681" y="2036"/>
                  </a:cubicBezTo>
                  <a:cubicBezTo>
                    <a:pt x="1041" y="2036"/>
                    <a:pt x="1332" y="1745"/>
                    <a:pt x="1332" y="1384"/>
                  </a:cubicBezTo>
                  <a:lnTo>
                    <a:pt x="1332" y="657"/>
                  </a:lnTo>
                  <a:cubicBezTo>
                    <a:pt x="1332" y="291"/>
                    <a:pt x="1041" y="0"/>
                    <a:pt x="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55"/>
          <p:cNvGrpSpPr/>
          <p:nvPr/>
        </p:nvGrpSpPr>
        <p:grpSpPr>
          <a:xfrm>
            <a:off x="6096822" y="1186885"/>
            <a:ext cx="2171206" cy="3428826"/>
            <a:chOff x="6096822" y="1186885"/>
            <a:chExt cx="2171206" cy="3428826"/>
          </a:xfrm>
        </p:grpSpPr>
        <p:sp>
          <p:nvSpPr>
            <p:cNvPr id="1415" name="Google Shape;1415;p55"/>
            <p:cNvSpPr/>
            <p:nvPr/>
          </p:nvSpPr>
          <p:spPr>
            <a:xfrm>
              <a:off x="6146800" y="1908200"/>
              <a:ext cx="2121227" cy="1883711"/>
            </a:xfrm>
            <a:custGeom>
              <a:rect b="b" l="l" r="r" t="t"/>
              <a:pathLst>
                <a:path extrusionOk="0" h="30859" w="3475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6" name="Google Shape;1416;p55"/>
            <p:cNvGrpSpPr/>
            <p:nvPr/>
          </p:nvGrpSpPr>
          <p:grpSpPr>
            <a:xfrm>
              <a:off x="7012401" y="1186885"/>
              <a:ext cx="598344" cy="498891"/>
              <a:chOff x="2715768" y="1997386"/>
              <a:chExt cx="269330" cy="224564"/>
            </a:xfrm>
          </p:grpSpPr>
          <p:sp>
            <p:nvSpPr>
              <p:cNvPr id="1417" name="Google Shape;1417;p55"/>
              <p:cNvSpPr/>
              <p:nvPr/>
            </p:nvSpPr>
            <p:spPr>
              <a:xfrm>
                <a:off x="2868233" y="1997386"/>
                <a:ext cx="116866" cy="116832"/>
              </a:xfrm>
              <a:custGeom>
                <a:rect b="b" l="l" r="r" t="t"/>
                <a:pathLst>
                  <a:path extrusionOk="0" h="3453" w="3454">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5"/>
              <p:cNvSpPr/>
              <p:nvPr/>
            </p:nvSpPr>
            <p:spPr>
              <a:xfrm>
                <a:off x="2888365" y="2020360"/>
                <a:ext cx="77821" cy="70884"/>
              </a:xfrm>
              <a:custGeom>
                <a:rect b="b" l="l" r="r" t="t"/>
                <a:pathLst>
                  <a:path extrusionOk="0" h="2095" w="230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5"/>
              <p:cNvSpPr/>
              <p:nvPr/>
            </p:nvSpPr>
            <p:spPr>
              <a:xfrm>
                <a:off x="2715768" y="2042387"/>
                <a:ext cx="179562" cy="179562"/>
              </a:xfrm>
              <a:custGeom>
                <a:rect b="b" l="l" r="r" t="t"/>
                <a:pathLst>
                  <a:path extrusionOk="0" h="5307" w="5307">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5"/>
              <p:cNvSpPr/>
              <p:nvPr/>
            </p:nvSpPr>
            <p:spPr>
              <a:xfrm>
                <a:off x="2726765" y="2063061"/>
                <a:ext cx="156588" cy="138148"/>
              </a:xfrm>
              <a:custGeom>
                <a:rect b="b" l="l" r="r" t="t"/>
                <a:pathLst>
                  <a:path extrusionOk="0" h="4083" w="4628">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5"/>
              <p:cNvSpPr/>
              <p:nvPr/>
            </p:nvSpPr>
            <p:spPr>
              <a:xfrm>
                <a:off x="2748555" y="2076121"/>
                <a:ext cx="113719" cy="111825"/>
              </a:xfrm>
              <a:custGeom>
                <a:rect b="b" l="l" r="r" t="t"/>
                <a:pathLst>
                  <a:path extrusionOk="0" h="3305" w="3361">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55"/>
            <p:cNvGrpSpPr/>
            <p:nvPr/>
          </p:nvGrpSpPr>
          <p:grpSpPr>
            <a:xfrm>
              <a:off x="7517490" y="1854920"/>
              <a:ext cx="388315" cy="333067"/>
              <a:chOff x="-2044960" y="2439570"/>
              <a:chExt cx="388315" cy="333067"/>
            </a:xfrm>
          </p:grpSpPr>
          <p:sp>
            <p:nvSpPr>
              <p:cNvPr id="1423" name="Google Shape;1423;p55"/>
              <p:cNvSpPr/>
              <p:nvPr/>
            </p:nvSpPr>
            <p:spPr>
              <a:xfrm>
                <a:off x="-2044960" y="2439570"/>
                <a:ext cx="388315" cy="333067"/>
              </a:xfrm>
              <a:custGeom>
                <a:rect b="b" l="l" r="r" t="t"/>
                <a:pathLst>
                  <a:path extrusionOk="0" h="4431" w="5166">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5"/>
              <p:cNvSpPr/>
              <p:nvPr/>
            </p:nvSpPr>
            <p:spPr>
              <a:xfrm>
                <a:off x="-1734359" y="2606296"/>
                <a:ext cx="46303" cy="35705"/>
              </a:xfrm>
              <a:custGeom>
                <a:rect b="b" l="l" r="r" t="t"/>
                <a:pathLst>
                  <a:path extrusionOk="0" h="475" w="616">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5"/>
              <p:cNvSpPr/>
              <p:nvPr/>
            </p:nvSpPr>
            <p:spPr>
              <a:xfrm>
                <a:off x="-1944984" y="2572770"/>
                <a:ext cx="66598" cy="60134"/>
              </a:xfrm>
              <a:custGeom>
                <a:rect b="b" l="l" r="r" t="t"/>
                <a:pathLst>
                  <a:path extrusionOk="0" h="800" w="886">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5"/>
              <p:cNvSpPr/>
              <p:nvPr/>
            </p:nvSpPr>
            <p:spPr>
              <a:xfrm>
                <a:off x="-1980615" y="2524361"/>
                <a:ext cx="39989" cy="13380"/>
              </a:xfrm>
              <a:custGeom>
                <a:rect b="b" l="l" r="r" t="t"/>
                <a:pathLst>
                  <a:path extrusionOk="0" h="178" w="532">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5"/>
              <p:cNvSpPr/>
              <p:nvPr/>
            </p:nvSpPr>
            <p:spPr>
              <a:xfrm>
                <a:off x="-1911985" y="2479710"/>
                <a:ext cx="49009" cy="53219"/>
              </a:xfrm>
              <a:custGeom>
                <a:rect b="b" l="l" r="r" t="t"/>
                <a:pathLst>
                  <a:path extrusionOk="0" h="708" w="652">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5"/>
              <p:cNvSpPr/>
              <p:nvPr/>
            </p:nvSpPr>
            <p:spPr>
              <a:xfrm>
                <a:off x="-1916269" y="2621706"/>
                <a:ext cx="49009" cy="42094"/>
              </a:xfrm>
              <a:custGeom>
                <a:rect b="b" l="l" r="r" t="t"/>
                <a:pathLst>
                  <a:path extrusionOk="0" h="560" w="652">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5"/>
              <p:cNvSpPr/>
              <p:nvPr/>
            </p:nvSpPr>
            <p:spPr>
              <a:xfrm>
                <a:off x="-2009329" y="2550971"/>
                <a:ext cx="33600" cy="53219"/>
              </a:xfrm>
              <a:custGeom>
                <a:rect b="b" l="l" r="r" t="t"/>
                <a:pathLst>
                  <a:path extrusionOk="0" h="708" w="447">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5"/>
              <p:cNvSpPr/>
              <p:nvPr/>
            </p:nvSpPr>
            <p:spPr>
              <a:xfrm>
                <a:off x="-1752475" y="2652525"/>
                <a:ext cx="39989" cy="24505"/>
              </a:xfrm>
              <a:custGeom>
                <a:rect b="b" l="l" r="r" t="t"/>
                <a:pathLst>
                  <a:path extrusionOk="0" h="326" w="532">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5"/>
              <p:cNvSpPr/>
              <p:nvPr/>
            </p:nvSpPr>
            <p:spPr>
              <a:xfrm>
                <a:off x="-1785399" y="2495947"/>
                <a:ext cx="66523" cy="17364"/>
              </a:xfrm>
              <a:custGeom>
                <a:rect b="b" l="l" r="r" t="t"/>
                <a:pathLst>
                  <a:path extrusionOk="0" h="231" w="885">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5"/>
              <p:cNvSpPr/>
              <p:nvPr/>
            </p:nvSpPr>
            <p:spPr>
              <a:xfrm>
                <a:off x="-1709929" y="2533532"/>
                <a:ext cx="24054" cy="41943"/>
              </a:xfrm>
              <a:custGeom>
                <a:rect b="b" l="l" r="r" t="t"/>
                <a:pathLst>
                  <a:path extrusionOk="0" h="558" w="32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5"/>
              <p:cNvSpPr/>
              <p:nvPr/>
            </p:nvSpPr>
            <p:spPr>
              <a:xfrm>
                <a:off x="-1836514" y="2551948"/>
                <a:ext cx="51189" cy="63441"/>
              </a:xfrm>
              <a:custGeom>
                <a:rect b="b" l="l" r="r" t="t"/>
                <a:pathLst>
                  <a:path extrusionOk="0" h="844" w="681">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5"/>
              <p:cNvSpPr/>
              <p:nvPr/>
            </p:nvSpPr>
            <p:spPr>
              <a:xfrm>
                <a:off x="-1847639" y="2623810"/>
                <a:ext cx="15485" cy="37809"/>
              </a:xfrm>
              <a:custGeom>
                <a:rect b="b" l="l" r="r" t="t"/>
                <a:pathLst>
                  <a:path extrusionOk="0" h="503" w="206">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55"/>
            <p:cNvGrpSpPr/>
            <p:nvPr/>
          </p:nvGrpSpPr>
          <p:grpSpPr>
            <a:xfrm>
              <a:off x="6391476" y="1674286"/>
              <a:ext cx="1631854" cy="2941424"/>
              <a:chOff x="6800376" y="1674286"/>
              <a:chExt cx="1631854" cy="2941424"/>
            </a:xfrm>
          </p:grpSpPr>
          <p:grpSp>
            <p:nvGrpSpPr>
              <p:cNvPr id="1436" name="Google Shape;1436;p55"/>
              <p:cNvGrpSpPr/>
              <p:nvPr/>
            </p:nvGrpSpPr>
            <p:grpSpPr>
              <a:xfrm>
                <a:off x="6800380" y="1853630"/>
                <a:ext cx="1631850" cy="2762080"/>
                <a:chOff x="-1014959" y="1538651"/>
                <a:chExt cx="1981603" cy="3354074"/>
              </a:xfrm>
            </p:grpSpPr>
            <p:sp>
              <p:nvSpPr>
                <p:cNvPr id="1437" name="Google Shape;1437;p55"/>
                <p:cNvSpPr/>
                <p:nvPr/>
              </p:nvSpPr>
              <p:spPr>
                <a:xfrm>
                  <a:off x="-705552" y="1690618"/>
                  <a:ext cx="241206" cy="352612"/>
                </a:xfrm>
                <a:custGeom>
                  <a:rect b="b" l="l" r="r" t="t"/>
                  <a:pathLst>
                    <a:path extrusionOk="0" h="2513" w="1719">
                      <a:moveTo>
                        <a:pt x="1089" y="1"/>
                      </a:moveTo>
                      <a:cubicBezTo>
                        <a:pt x="1086" y="1"/>
                        <a:pt x="1082" y="1"/>
                        <a:pt x="1079" y="1"/>
                      </a:cubicBezTo>
                      <a:cubicBezTo>
                        <a:pt x="843" y="22"/>
                        <a:pt x="860" y="723"/>
                        <a:pt x="862" y="766"/>
                      </a:cubicBezTo>
                      <a:lnTo>
                        <a:pt x="862" y="766"/>
                      </a:lnTo>
                      <a:cubicBezTo>
                        <a:pt x="861" y="752"/>
                        <a:pt x="854" y="667"/>
                        <a:pt x="772" y="504"/>
                      </a:cubicBezTo>
                      <a:cubicBezTo>
                        <a:pt x="696" y="351"/>
                        <a:pt x="587" y="302"/>
                        <a:pt x="481" y="302"/>
                      </a:cubicBezTo>
                      <a:cubicBezTo>
                        <a:pt x="373" y="302"/>
                        <a:pt x="267" y="353"/>
                        <a:pt x="201" y="398"/>
                      </a:cubicBezTo>
                      <a:cubicBezTo>
                        <a:pt x="111" y="440"/>
                        <a:pt x="132" y="572"/>
                        <a:pt x="243" y="594"/>
                      </a:cubicBezTo>
                      <a:cubicBezTo>
                        <a:pt x="264" y="615"/>
                        <a:pt x="286" y="615"/>
                        <a:pt x="307" y="615"/>
                      </a:cubicBezTo>
                      <a:cubicBezTo>
                        <a:pt x="314" y="614"/>
                        <a:pt x="321" y="614"/>
                        <a:pt x="328" y="614"/>
                      </a:cubicBezTo>
                      <a:cubicBezTo>
                        <a:pt x="517" y="614"/>
                        <a:pt x="637" y="886"/>
                        <a:pt x="571" y="1080"/>
                      </a:cubicBezTo>
                      <a:cubicBezTo>
                        <a:pt x="554" y="1184"/>
                        <a:pt x="512" y="1219"/>
                        <a:pt x="461" y="1219"/>
                      </a:cubicBezTo>
                      <a:cubicBezTo>
                        <a:pt x="447" y="1219"/>
                        <a:pt x="432" y="1217"/>
                        <a:pt x="418" y="1212"/>
                      </a:cubicBezTo>
                      <a:cubicBezTo>
                        <a:pt x="375" y="1191"/>
                        <a:pt x="333" y="1143"/>
                        <a:pt x="333" y="1101"/>
                      </a:cubicBezTo>
                      <a:cubicBezTo>
                        <a:pt x="314" y="976"/>
                        <a:pt x="265" y="927"/>
                        <a:pt x="214" y="927"/>
                      </a:cubicBezTo>
                      <a:cubicBezTo>
                        <a:pt x="193" y="927"/>
                        <a:pt x="173" y="934"/>
                        <a:pt x="153" y="948"/>
                      </a:cubicBezTo>
                      <a:cubicBezTo>
                        <a:pt x="111" y="969"/>
                        <a:pt x="69" y="1011"/>
                        <a:pt x="69" y="1080"/>
                      </a:cubicBezTo>
                      <a:cubicBezTo>
                        <a:pt x="0" y="1540"/>
                        <a:pt x="418" y="1587"/>
                        <a:pt x="550" y="1587"/>
                      </a:cubicBezTo>
                      <a:cubicBezTo>
                        <a:pt x="661" y="1762"/>
                        <a:pt x="571" y="2005"/>
                        <a:pt x="571" y="2005"/>
                      </a:cubicBezTo>
                      <a:cubicBezTo>
                        <a:pt x="571" y="2005"/>
                        <a:pt x="994" y="2248"/>
                        <a:pt x="1343" y="2513"/>
                      </a:cubicBezTo>
                      <a:cubicBezTo>
                        <a:pt x="1718" y="1455"/>
                        <a:pt x="1676" y="615"/>
                        <a:pt x="1607" y="266"/>
                      </a:cubicBezTo>
                      <a:cubicBezTo>
                        <a:pt x="1586" y="176"/>
                        <a:pt x="1475" y="107"/>
                        <a:pt x="1391" y="107"/>
                      </a:cubicBezTo>
                      <a:cubicBezTo>
                        <a:pt x="1305" y="114"/>
                        <a:pt x="1254" y="168"/>
                        <a:pt x="1226" y="241"/>
                      </a:cubicBezTo>
                      <a:lnTo>
                        <a:pt x="1226" y="241"/>
                      </a:lnTo>
                      <a:cubicBezTo>
                        <a:pt x="1207" y="107"/>
                        <a:pt x="1167" y="1"/>
                        <a:pt x="1089" y="1"/>
                      </a:cubicBezTo>
                      <a:close/>
                    </a:path>
                  </a:pathLst>
                </a:custGeom>
                <a:solidFill>
                  <a:srgbClr val="FCB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5"/>
                <p:cNvSpPr/>
                <p:nvPr/>
              </p:nvSpPr>
              <p:spPr>
                <a:xfrm>
                  <a:off x="-662614" y="1869527"/>
                  <a:ext cx="155191" cy="207105"/>
                </a:xfrm>
                <a:custGeom>
                  <a:rect b="b" l="l" r="r" t="t"/>
                  <a:pathLst>
                    <a:path extrusionOk="0" h="1476" w="1106">
                      <a:moveTo>
                        <a:pt x="730" y="1"/>
                      </a:moveTo>
                      <a:cubicBezTo>
                        <a:pt x="730" y="1"/>
                        <a:pt x="180" y="709"/>
                        <a:pt x="69" y="841"/>
                      </a:cubicBezTo>
                      <a:cubicBezTo>
                        <a:pt x="48" y="973"/>
                        <a:pt x="1" y="1476"/>
                        <a:pt x="1" y="1476"/>
                      </a:cubicBezTo>
                      <a:cubicBezTo>
                        <a:pt x="1" y="1476"/>
                        <a:pt x="820" y="1454"/>
                        <a:pt x="1106" y="1190"/>
                      </a:cubicBezTo>
                      <a:cubicBezTo>
                        <a:pt x="973" y="1016"/>
                        <a:pt x="905" y="508"/>
                        <a:pt x="952" y="376"/>
                      </a:cubicBezTo>
                      <a:cubicBezTo>
                        <a:pt x="995" y="244"/>
                        <a:pt x="1037" y="69"/>
                        <a:pt x="1037" y="69"/>
                      </a:cubicBezTo>
                      <a:lnTo>
                        <a:pt x="730" y="1"/>
                      </a:lnTo>
                      <a:close/>
                    </a:path>
                  </a:pathLst>
                </a:custGeom>
                <a:solidFill>
                  <a:srgbClr val="FCB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5"/>
                <p:cNvSpPr/>
                <p:nvPr/>
              </p:nvSpPr>
              <p:spPr>
                <a:xfrm>
                  <a:off x="-699658" y="2009005"/>
                  <a:ext cx="683346" cy="584412"/>
                </a:xfrm>
                <a:custGeom>
                  <a:rect b="b" l="l" r="r" t="t"/>
                  <a:pathLst>
                    <a:path extrusionOk="0" h="4165" w="4870">
                      <a:moveTo>
                        <a:pt x="1370" y="0"/>
                      </a:moveTo>
                      <a:cubicBezTo>
                        <a:pt x="1370" y="0"/>
                        <a:pt x="854" y="332"/>
                        <a:pt x="400" y="332"/>
                      </a:cubicBezTo>
                      <a:cubicBezTo>
                        <a:pt x="332" y="332"/>
                        <a:pt x="265" y="324"/>
                        <a:pt x="201" y="307"/>
                      </a:cubicBezTo>
                      <a:lnTo>
                        <a:pt x="201" y="307"/>
                      </a:lnTo>
                      <a:cubicBezTo>
                        <a:pt x="69" y="794"/>
                        <a:pt x="0" y="3548"/>
                        <a:pt x="2691" y="4050"/>
                      </a:cubicBezTo>
                      <a:cubicBezTo>
                        <a:pt x="2691" y="4067"/>
                        <a:pt x="3495" y="4164"/>
                        <a:pt x="4133" y="4164"/>
                      </a:cubicBezTo>
                      <a:cubicBezTo>
                        <a:pt x="4479" y="4164"/>
                        <a:pt x="4777" y="4136"/>
                        <a:pt x="4870" y="4050"/>
                      </a:cubicBezTo>
                      <a:lnTo>
                        <a:pt x="4716" y="1190"/>
                      </a:lnTo>
                      <a:cubicBezTo>
                        <a:pt x="4716" y="1190"/>
                        <a:pt x="4256" y="1322"/>
                        <a:pt x="3791" y="1386"/>
                      </a:cubicBezTo>
                      <a:cubicBezTo>
                        <a:pt x="3463" y="1454"/>
                        <a:pt x="3130" y="1476"/>
                        <a:pt x="2956" y="1476"/>
                      </a:cubicBezTo>
                      <a:cubicBezTo>
                        <a:pt x="2824" y="1476"/>
                        <a:pt x="1676" y="1433"/>
                        <a:pt x="1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5"/>
                <p:cNvSpPr/>
                <p:nvPr/>
              </p:nvSpPr>
              <p:spPr>
                <a:xfrm>
                  <a:off x="-644091" y="1835429"/>
                  <a:ext cx="136669" cy="161503"/>
                </a:xfrm>
                <a:custGeom>
                  <a:rect b="b" l="l" r="r" t="t"/>
                  <a:pathLst>
                    <a:path extrusionOk="0" h="1151" w="974">
                      <a:moveTo>
                        <a:pt x="794" y="0"/>
                      </a:moveTo>
                      <a:lnTo>
                        <a:pt x="1" y="1105"/>
                      </a:lnTo>
                      <a:cubicBezTo>
                        <a:pt x="27" y="1126"/>
                        <a:pt x="27" y="1126"/>
                        <a:pt x="48" y="1148"/>
                      </a:cubicBezTo>
                      <a:cubicBezTo>
                        <a:pt x="51" y="1150"/>
                        <a:pt x="56" y="1151"/>
                        <a:pt x="64" y="1151"/>
                      </a:cubicBezTo>
                      <a:cubicBezTo>
                        <a:pt x="128" y="1151"/>
                        <a:pt x="357" y="1079"/>
                        <a:pt x="376" y="1037"/>
                      </a:cubicBezTo>
                      <a:cubicBezTo>
                        <a:pt x="397" y="994"/>
                        <a:pt x="641" y="994"/>
                        <a:pt x="641" y="994"/>
                      </a:cubicBezTo>
                      <a:cubicBezTo>
                        <a:pt x="641" y="994"/>
                        <a:pt x="641" y="793"/>
                        <a:pt x="688" y="709"/>
                      </a:cubicBezTo>
                      <a:cubicBezTo>
                        <a:pt x="730" y="598"/>
                        <a:pt x="974" y="466"/>
                        <a:pt x="905" y="111"/>
                      </a:cubicBezTo>
                      <a:cubicBezTo>
                        <a:pt x="905" y="111"/>
                        <a:pt x="794" y="27"/>
                        <a:pt x="794" y="0"/>
                      </a:cubicBezTo>
                      <a:close/>
                    </a:path>
                  </a:pathLst>
                </a:custGeom>
                <a:solidFill>
                  <a:srgbClr val="FCB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5"/>
                <p:cNvSpPr/>
                <p:nvPr/>
              </p:nvSpPr>
              <p:spPr>
                <a:xfrm>
                  <a:off x="-718181" y="1776495"/>
                  <a:ext cx="173713" cy="167396"/>
                </a:xfrm>
                <a:custGeom>
                  <a:rect b="b" l="l" r="r" t="t"/>
                  <a:pathLst>
                    <a:path extrusionOk="0" h="1193" w="1238">
                      <a:moveTo>
                        <a:pt x="808" y="0"/>
                      </a:moveTo>
                      <a:cubicBezTo>
                        <a:pt x="612" y="0"/>
                        <a:pt x="455" y="107"/>
                        <a:pt x="333" y="267"/>
                      </a:cubicBezTo>
                      <a:cubicBezTo>
                        <a:pt x="222" y="447"/>
                        <a:pt x="0" y="732"/>
                        <a:pt x="111" y="928"/>
                      </a:cubicBezTo>
                      <a:cubicBezTo>
                        <a:pt x="132" y="997"/>
                        <a:pt x="222" y="1039"/>
                        <a:pt x="291" y="1081"/>
                      </a:cubicBezTo>
                      <a:lnTo>
                        <a:pt x="312" y="1081"/>
                      </a:lnTo>
                      <a:lnTo>
                        <a:pt x="312" y="1108"/>
                      </a:lnTo>
                      <a:lnTo>
                        <a:pt x="333" y="1108"/>
                      </a:lnTo>
                      <a:cubicBezTo>
                        <a:pt x="397" y="1150"/>
                        <a:pt x="487" y="1171"/>
                        <a:pt x="508" y="1192"/>
                      </a:cubicBezTo>
                      <a:cubicBezTo>
                        <a:pt x="555" y="1192"/>
                        <a:pt x="598" y="1192"/>
                        <a:pt x="640" y="1171"/>
                      </a:cubicBezTo>
                      <a:lnTo>
                        <a:pt x="640" y="1150"/>
                      </a:lnTo>
                      <a:cubicBezTo>
                        <a:pt x="687" y="1108"/>
                        <a:pt x="709" y="1060"/>
                        <a:pt x="687" y="1018"/>
                      </a:cubicBezTo>
                      <a:lnTo>
                        <a:pt x="687" y="975"/>
                      </a:lnTo>
                      <a:lnTo>
                        <a:pt x="661" y="949"/>
                      </a:lnTo>
                      <a:cubicBezTo>
                        <a:pt x="687" y="949"/>
                        <a:pt x="687" y="949"/>
                        <a:pt x="709" y="975"/>
                      </a:cubicBezTo>
                      <a:cubicBezTo>
                        <a:pt x="751" y="975"/>
                        <a:pt x="793" y="949"/>
                        <a:pt x="820" y="928"/>
                      </a:cubicBezTo>
                      <a:cubicBezTo>
                        <a:pt x="841" y="907"/>
                        <a:pt x="841" y="864"/>
                        <a:pt x="841" y="817"/>
                      </a:cubicBezTo>
                      <a:cubicBezTo>
                        <a:pt x="841" y="796"/>
                        <a:pt x="841" y="775"/>
                        <a:pt x="820" y="775"/>
                      </a:cubicBezTo>
                      <a:lnTo>
                        <a:pt x="793" y="753"/>
                      </a:lnTo>
                      <a:lnTo>
                        <a:pt x="793" y="732"/>
                      </a:lnTo>
                      <a:cubicBezTo>
                        <a:pt x="820" y="753"/>
                        <a:pt x="841" y="753"/>
                        <a:pt x="841" y="753"/>
                      </a:cubicBezTo>
                      <a:lnTo>
                        <a:pt x="862" y="753"/>
                      </a:lnTo>
                      <a:cubicBezTo>
                        <a:pt x="994" y="753"/>
                        <a:pt x="1036" y="621"/>
                        <a:pt x="1015" y="531"/>
                      </a:cubicBezTo>
                      <a:lnTo>
                        <a:pt x="1015" y="489"/>
                      </a:lnTo>
                      <a:lnTo>
                        <a:pt x="1058" y="489"/>
                      </a:lnTo>
                      <a:cubicBezTo>
                        <a:pt x="1073" y="496"/>
                        <a:pt x="1086" y="498"/>
                        <a:pt x="1098" y="498"/>
                      </a:cubicBezTo>
                      <a:cubicBezTo>
                        <a:pt x="1122" y="498"/>
                        <a:pt x="1140" y="489"/>
                        <a:pt x="1169" y="489"/>
                      </a:cubicBezTo>
                      <a:cubicBezTo>
                        <a:pt x="1169" y="468"/>
                        <a:pt x="1190" y="468"/>
                        <a:pt x="1216" y="447"/>
                      </a:cubicBezTo>
                      <a:cubicBezTo>
                        <a:pt x="1216" y="447"/>
                        <a:pt x="1237" y="420"/>
                        <a:pt x="1237" y="378"/>
                      </a:cubicBezTo>
                      <a:lnTo>
                        <a:pt x="1237" y="357"/>
                      </a:lnTo>
                      <a:lnTo>
                        <a:pt x="1237" y="336"/>
                      </a:lnTo>
                      <a:cubicBezTo>
                        <a:pt x="1216" y="246"/>
                        <a:pt x="1169" y="156"/>
                        <a:pt x="1084" y="93"/>
                      </a:cubicBezTo>
                      <a:cubicBezTo>
                        <a:pt x="1036" y="71"/>
                        <a:pt x="994" y="50"/>
                        <a:pt x="925" y="24"/>
                      </a:cubicBezTo>
                      <a:cubicBezTo>
                        <a:pt x="904" y="24"/>
                        <a:pt x="883" y="3"/>
                        <a:pt x="862" y="3"/>
                      </a:cubicBezTo>
                      <a:cubicBezTo>
                        <a:pt x="844" y="1"/>
                        <a:pt x="826" y="0"/>
                        <a:pt x="808" y="0"/>
                      </a:cubicBezTo>
                      <a:close/>
                    </a:path>
                  </a:pathLst>
                </a:custGeom>
                <a:solidFill>
                  <a:srgbClr val="F76B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5"/>
                <p:cNvSpPr/>
                <p:nvPr/>
              </p:nvSpPr>
              <p:spPr>
                <a:xfrm>
                  <a:off x="-615746" y="1813960"/>
                  <a:ext cx="71281" cy="32413"/>
                </a:xfrm>
                <a:custGeom>
                  <a:rect b="b" l="l" r="r" t="t"/>
                  <a:pathLst>
                    <a:path extrusionOk="0" h="231" w="508">
                      <a:moveTo>
                        <a:pt x="1" y="0"/>
                      </a:moveTo>
                      <a:cubicBezTo>
                        <a:pt x="64" y="22"/>
                        <a:pt x="132" y="69"/>
                        <a:pt x="174" y="132"/>
                      </a:cubicBezTo>
                      <a:lnTo>
                        <a:pt x="264" y="201"/>
                      </a:lnTo>
                      <a:lnTo>
                        <a:pt x="285" y="201"/>
                      </a:lnTo>
                      <a:cubicBezTo>
                        <a:pt x="285" y="222"/>
                        <a:pt x="285" y="222"/>
                        <a:pt x="306" y="222"/>
                      </a:cubicBezTo>
                      <a:lnTo>
                        <a:pt x="328" y="222"/>
                      </a:lnTo>
                      <a:cubicBezTo>
                        <a:pt x="340" y="228"/>
                        <a:pt x="354" y="230"/>
                        <a:pt x="369" y="230"/>
                      </a:cubicBezTo>
                      <a:cubicBezTo>
                        <a:pt x="408" y="230"/>
                        <a:pt x="451" y="211"/>
                        <a:pt x="486" y="180"/>
                      </a:cubicBezTo>
                      <a:cubicBezTo>
                        <a:pt x="486" y="180"/>
                        <a:pt x="507" y="153"/>
                        <a:pt x="507" y="111"/>
                      </a:cubicBezTo>
                      <a:lnTo>
                        <a:pt x="507" y="90"/>
                      </a:lnTo>
                      <a:cubicBezTo>
                        <a:pt x="486" y="153"/>
                        <a:pt x="460" y="201"/>
                        <a:pt x="396" y="201"/>
                      </a:cubicBezTo>
                      <a:cubicBezTo>
                        <a:pt x="375" y="201"/>
                        <a:pt x="328" y="201"/>
                        <a:pt x="285" y="180"/>
                      </a:cubicBezTo>
                      <a:cubicBezTo>
                        <a:pt x="243" y="153"/>
                        <a:pt x="222" y="132"/>
                        <a:pt x="195" y="111"/>
                      </a:cubicBezTo>
                      <a:cubicBezTo>
                        <a:pt x="132" y="69"/>
                        <a:pt x="64" y="22"/>
                        <a:pt x="1" y="0"/>
                      </a:cubicBezTo>
                      <a:close/>
                    </a:path>
                  </a:pathLst>
                </a:custGeom>
                <a:solidFill>
                  <a:srgbClr val="C954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5"/>
                <p:cNvSpPr/>
                <p:nvPr/>
              </p:nvSpPr>
              <p:spPr>
                <a:xfrm>
                  <a:off x="-652931" y="1848058"/>
                  <a:ext cx="80262" cy="34237"/>
                </a:xfrm>
                <a:custGeom>
                  <a:rect b="b" l="l" r="r" t="t"/>
                  <a:pathLst>
                    <a:path extrusionOk="0" h="244" w="572">
                      <a:moveTo>
                        <a:pt x="0" y="0"/>
                      </a:moveTo>
                      <a:lnTo>
                        <a:pt x="0" y="0"/>
                      </a:lnTo>
                      <a:cubicBezTo>
                        <a:pt x="43" y="21"/>
                        <a:pt x="90" y="43"/>
                        <a:pt x="111" y="69"/>
                      </a:cubicBezTo>
                      <a:cubicBezTo>
                        <a:pt x="154" y="90"/>
                        <a:pt x="196" y="111"/>
                        <a:pt x="222" y="132"/>
                      </a:cubicBezTo>
                      <a:cubicBezTo>
                        <a:pt x="244" y="154"/>
                        <a:pt x="307" y="201"/>
                        <a:pt x="328" y="222"/>
                      </a:cubicBezTo>
                      <a:cubicBezTo>
                        <a:pt x="355" y="243"/>
                        <a:pt x="376" y="243"/>
                        <a:pt x="376" y="243"/>
                      </a:cubicBezTo>
                      <a:cubicBezTo>
                        <a:pt x="508" y="243"/>
                        <a:pt x="571" y="111"/>
                        <a:pt x="550" y="21"/>
                      </a:cubicBezTo>
                      <a:lnTo>
                        <a:pt x="550" y="21"/>
                      </a:lnTo>
                      <a:cubicBezTo>
                        <a:pt x="550" y="69"/>
                        <a:pt x="529" y="90"/>
                        <a:pt x="529" y="111"/>
                      </a:cubicBezTo>
                      <a:cubicBezTo>
                        <a:pt x="508" y="132"/>
                        <a:pt x="487" y="175"/>
                        <a:pt x="460" y="201"/>
                      </a:cubicBezTo>
                      <a:lnTo>
                        <a:pt x="376" y="201"/>
                      </a:lnTo>
                      <a:cubicBezTo>
                        <a:pt x="355" y="201"/>
                        <a:pt x="328" y="175"/>
                        <a:pt x="307" y="175"/>
                      </a:cubicBezTo>
                      <a:cubicBezTo>
                        <a:pt x="286" y="154"/>
                        <a:pt x="265" y="132"/>
                        <a:pt x="244" y="111"/>
                      </a:cubicBezTo>
                      <a:cubicBezTo>
                        <a:pt x="196" y="90"/>
                        <a:pt x="154" y="69"/>
                        <a:pt x="133" y="42"/>
                      </a:cubicBezTo>
                      <a:cubicBezTo>
                        <a:pt x="90" y="21"/>
                        <a:pt x="43" y="21"/>
                        <a:pt x="0" y="0"/>
                      </a:cubicBezTo>
                      <a:close/>
                    </a:path>
                  </a:pathLst>
                </a:custGeom>
                <a:solidFill>
                  <a:srgbClr val="C954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5"/>
                <p:cNvSpPr/>
                <p:nvPr/>
              </p:nvSpPr>
              <p:spPr>
                <a:xfrm>
                  <a:off x="-606906" y="1828132"/>
                  <a:ext cx="52759" cy="54162"/>
                </a:xfrm>
                <a:custGeom>
                  <a:rect b="b" l="l" r="r" t="t"/>
                  <a:pathLst>
                    <a:path extrusionOk="0" h="386" w="376">
                      <a:moveTo>
                        <a:pt x="163" y="1"/>
                      </a:moveTo>
                      <a:cubicBezTo>
                        <a:pt x="152" y="1"/>
                        <a:pt x="141" y="3"/>
                        <a:pt x="132" y="10"/>
                      </a:cubicBezTo>
                      <a:cubicBezTo>
                        <a:pt x="111" y="10"/>
                        <a:pt x="90" y="10"/>
                        <a:pt x="69" y="31"/>
                      </a:cubicBezTo>
                      <a:cubicBezTo>
                        <a:pt x="27" y="79"/>
                        <a:pt x="0" y="121"/>
                        <a:pt x="0" y="184"/>
                      </a:cubicBezTo>
                      <a:cubicBezTo>
                        <a:pt x="0" y="232"/>
                        <a:pt x="0" y="274"/>
                        <a:pt x="27" y="317"/>
                      </a:cubicBezTo>
                      <a:cubicBezTo>
                        <a:pt x="48" y="343"/>
                        <a:pt x="48" y="364"/>
                        <a:pt x="69" y="385"/>
                      </a:cubicBezTo>
                      <a:cubicBezTo>
                        <a:pt x="201" y="385"/>
                        <a:pt x="243" y="253"/>
                        <a:pt x="222" y="163"/>
                      </a:cubicBezTo>
                      <a:lnTo>
                        <a:pt x="222" y="121"/>
                      </a:lnTo>
                      <a:lnTo>
                        <a:pt x="265" y="121"/>
                      </a:lnTo>
                      <a:cubicBezTo>
                        <a:pt x="280" y="128"/>
                        <a:pt x="293" y="130"/>
                        <a:pt x="305" y="130"/>
                      </a:cubicBezTo>
                      <a:cubicBezTo>
                        <a:pt x="329" y="130"/>
                        <a:pt x="347" y="121"/>
                        <a:pt x="376" y="121"/>
                      </a:cubicBezTo>
                      <a:cubicBezTo>
                        <a:pt x="354" y="100"/>
                        <a:pt x="354" y="100"/>
                        <a:pt x="333" y="100"/>
                      </a:cubicBezTo>
                      <a:cubicBezTo>
                        <a:pt x="291" y="79"/>
                        <a:pt x="265" y="31"/>
                        <a:pt x="222" y="10"/>
                      </a:cubicBezTo>
                      <a:cubicBezTo>
                        <a:pt x="208" y="10"/>
                        <a:pt x="185" y="1"/>
                        <a:pt x="163" y="1"/>
                      </a:cubicBezTo>
                      <a:close/>
                    </a:path>
                  </a:pathLst>
                </a:custGeom>
                <a:solidFill>
                  <a:srgbClr val="C954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5"/>
                <p:cNvSpPr/>
                <p:nvPr/>
              </p:nvSpPr>
              <p:spPr>
                <a:xfrm>
                  <a:off x="-600311" y="1826449"/>
                  <a:ext cx="77315" cy="86995"/>
                </a:xfrm>
                <a:custGeom>
                  <a:rect b="b" l="l" r="r" t="t"/>
                  <a:pathLst>
                    <a:path extrusionOk="0" h="620" w="551">
                      <a:moveTo>
                        <a:pt x="133" y="1"/>
                      </a:moveTo>
                      <a:cubicBezTo>
                        <a:pt x="112" y="1"/>
                        <a:pt x="85" y="22"/>
                        <a:pt x="64" y="43"/>
                      </a:cubicBezTo>
                      <a:cubicBezTo>
                        <a:pt x="22" y="91"/>
                        <a:pt x="1" y="133"/>
                        <a:pt x="1" y="175"/>
                      </a:cubicBezTo>
                      <a:cubicBezTo>
                        <a:pt x="1" y="223"/>
                        <a:pt x="1" y="286"/>
                        <a:pt x="22" y="329"/>
                      </a:cubicBezTo>
                      <a:lnTo>
                        <a:pt x="154" y="461"/>
                      </a:lnTo>
                      <a:cubicBezTo>
                        <a:pt x="175" y="487"/>
                        <a:pt x="196" y="530"/>
                        <a:pt x="218" y="551"/>
                      </a:cubicBezTo>
                      <a:cubicBezTo>
                        <a:pt x="218" y="572"/>
                        <a:pt x="265" y="593"/>
                        <a:pt x="265" y="619"/>
                      </a:cubicBezTo>
                      <a:cubicBezTo>
                        <a:pt x="286" y="619"/>
                        <a:pt x="286" y="551"/>
                        <a:pt x="286" y="551"/>
                      </a:cubicBezTo>
                      <a:cubicBezTo>
                        <a:pt x="307" y="508"/>
                        <a:pt x="329" y="461"/>
                        <a:pt x="376" y="419"/>
                      </a:cubicBezTo>
                      <a:cubicBezTo>
                        <a:pt x="376" y="400"/>
                        <a:pt x="478" y="279"/>
                        <a:pt x="532" y="279"/>
                      </a:cubicBezTo>
                      <a:cubicBezTo>
                        <a:pt x="539" y="279"/>
                        <a:pt x="546" y="281"/>
                        <a:pt x="551" y="286"/>
                      </a:cubicBezTo>
                      <a:cubicBezTo>
                        <a:pt x="508" y="196"/>
                        <a:pt x="418" y="154"/>
                        <a:pt x="329" y="91"/>
                      </a:cubicBezTo>
                      <a:cubicBezTo>
                        <a:pt x="307" y="64"/>
                        <a:pt x="265" y="22"/>
                        <a:pt x="218" y="22"/>
                      </a:cubicBezTo>
                      <a:cubicBezTo>
                        <a:pt x="196" y="1"/>
                        <a:pt x="175" y="1"/>
                        <a:pt x="133" y="1"/>
                      </a:cubicBezTo>
                      <a:close/>
                    </a:path>
                  </a:pathLst>
                </a:custGeom>
                <a:solidFill>
                  <a:srgbClr val="FCB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5"/>
                <p:cNvSpPr/>
                <p:nvPr/>
              </p:nvSpPr>
              <p:spPr>
                <a:xfrm>
                  <a:off x="-705552" y="1776775"/>
                  <a:ext cx="117305" cy="167115"/>
                </a:xfrm>
                <a:custGeom>
                  <a:rect b="b" l="l" r="r" t="t"/>
                  <a:pathLst>
                    <a:path extrusionOk="0" h="1191" w="836">
                      <a:moveTo>
                        <a:pt x="730" y="1"/>
                      </a:moveTo>
                      <a:cubicBezTo>
                        <a:pt x="529" y="1"/>
                        <a:pt x="375" y="112"/>
                        <a:pt x="243" y="265"/>
                      </a:cubicBezTo>
                      <a:cubicBezTo>
                        <a:pt x="243" y="286"/>
                        <a:pt x="222" y="313"/>
                        <a:pt x="222" y="313"/>
                      </a:cubicBezTo>
                      <a:cubicBezTo>
                        <a:pt x="153" y="397"/>
                        <a:pt x="111" y="487"/>
                        <a:pt x="69" y="577"/>
                      </a:cubicBezTo>
                      <a:cubicBezTo>
                        <a:pt x="21" y="640"/>
                        <a:pt x="0" y="730"/>
                        <a:pt x="0" y="794"/>
                      </a:cubicBezTo>
                      <a:cubicBezTo>
                        <a:pt x="0" y="841"/>
                        <a:pt x="0" y="884"/>
                        <a:pt x="21" y="926"/>
                      </a:cubicBezTo>
                      <a:cubicBezTo>
                        <a:pt x="42" y="995"/>
                        <a:pt x="132" y="1037"/>
                        <a:pt x="201" y="1079"/>
                      </a:cubicBezTo>
                      <a:lnTo>
                        <a:pt x="222" y="1079"/>
                      </a:lnTo>
                      <a:lnTo>
                        <a:pt x="222" y="1106"/>
                      </a:lnTo>
                      <a:lnTo>
                        <a:pt x="243" y="1106"/>
                      </a:lnTo>
                      <a:cubicBezTo>
                        <a:pt x="307" y="1148"/>
                        <a:pt x="397" y="1169"/>
                        <a:pt x="418" y="1190"/>
                      </a:cubicBezTo>
                      <a:lnTo>
                        <a:pt x="486" y="1190"/>
                      </a:lnTo>
                      <a:cubicBezTo>
                        <a:pt x="508" y="1190"/>
                        <a:pt x="529" y="1190"/>
                        <a:pt x="550" y="1169"/>
                      </a:cubicBezTo>
                      <a:lnTo>
                        <a:pt x="550" y="1148"/>
                      </a:lnTo>
                      <a:cubicBezTo>
                        <a:pt x="597" y="1127"/>
                        <a:pt x="597" y="1079"/>
                        <a:pt x="597" y="1037"/>
                      </a:cubicBezTo>
                      <a:lnTo>
                        <a:pt x="597" y="1016"/>
                      </a:lnTo>
                      <a:lnTo>
                        <a:pt x="597" y="973"/>
                      </a:lnTo>
                      <a:lnTo>
                        <a:pt x="571" y="947"/>
                      </a:lnTo>
                      <a:cubicBezTo>
                        <a:pt x="597" y="947"/>
                        <a:pt x="597" y="947"/>
                        <a:pt x="619" y="973"/>
                      </a:cubicBezTo>
                      <a:lnTo>
                        <a:pt x="640" y="973"/>
                      </a:lnTo>
                      <a:cubicBezTo>
                        <a:pt x="682" y="973"/>
                        <a:pt x="703" y="947"/>
                        <a:pt x="730" y="926"/>
                      </a:cubicBezTo>
                      <a:cubicBezTo>
                        <a:pt x="571" y="815"/>
                        <a:pt x="529" y="709"/>
                        <a:pt x="508" y="577"/>
                      </a:cubicBezTo>
                      <a:lnTo>
                        <a:pt x="486" y="577"/>
                      </a:lnTo>
                      <a:cubicBezTo>
                        <a:pt x="465" y="551"/>
                        <a:pt x="418" y="529"/>
                        <a:pt x="375" y="508"/>
                      </a:cubicBezTo>
                      <a:lnTo>
                        <a:pt x="375" y="508"/>
                      </a:lnTo>
                      <a:cubicBezTo>
                        <a:pt x="418" y="529"/>
                        <a:pt x="465" y="529"/>
                        <a:pt x="508" y="550"/>
                      </a:cubicBezTo>
                      <a:lnTo>
                        <a:pt x="508" y="577"/>
                      </a:lnTo>
                      <a:cubicBezTo>
                        <a:pt x="529" y="286"/>
                        <a:pt x="835" y="22"/>
                        <a:pt x="835" y="22"/>
                      </a:cubicBezTo>
                      <a:cubicBezTo>
                        <a:pt x="814" y="22"/>
                        <a:pt x="793" y="1"/>
                        <a:pt x="772" y="1"/>
                      </a:cubicBezTo>
                      <a:close/>
                    </a:path>
                  </a:pathLst>
                </a:custGeom>
                <a:solidFill>
                  <a:srgbClr val="F766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5"/>
                <p:cNvSpPr/>
                <p:nvPr/>
              </p:nvSpPr>
              <p:spPr>
                <a:xfrm>
                  <a:off x="595644" y="4401469"/>
                  <a:ext cx="370999" cy="476790"/>
                </a:xfrm>
                <a:custGeom>
                  <a:rect b="b" l="l" r="r" t="t"/>
                  <a:pathLst>
                    <a:path extrusionOk="0" h="3398" w="2644">
                      <a:moveTo>
                        <a:pt x="1766" y="1"/>
                      </a:moveTo>
                      <a:lnTo>
                        <a:pt x="466" y="1566"/>
                      </a:lnTo>
                      <a:cubicBezTo>
                        <a:pt x="466" y="1566"/>
                        <a:pt x="640" y="2005"/>
                        <a:pt x="333" y="2512"/>
                      </a:cubicBezTo>
                      <a:cubicBezTo>
                        <a:pt x="90" y="2861"/>
                        <a:pt x="0" y="3104"/>
                        <a:pt x="90" y="3284"/>
                      </a:cubicBezTo>
                      <a:cubicBezTo>
                        <a:pt x="114" y="3359"/>
                        <a:pt x="173" y="3398"/>
                        <a:pt x="237" y="3398"/>
                      </a:cubicBezTo>
                      <a:cubicBezTo>
                        <a:pt x="286" y="3398"/>
                        <a:pt x="337" y="3375"/>
                        <a:pt x="376" y="3326"/>
                      </a:cubicBezTo>
                      <a:lnTo>
                        <a:pt x="2602" y="662"/>
                      </a:lnTo>
                      <a:cubicBezTo>
                        <a:pt x="2644" y="614"/>
                        <a:pt x="2644" y="530"/>
                        <a:pt x="2580" y="482"/>
                      </a:cubicBezTo>
                      <a:cubicBezTo>
                        <a:pt x="2427" y="329"/>
                        <a:pt x="2115" y="22"/>
                        <a:pt x="1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5"/>
                <p:cNvSpPr/>
                <p:nvPr/>
              </p:nvSpPr>
              <p:spPr>
                <a:xfrm>
                  <a:off x="-285010" y="2987740"/>
                  <a:ext cx="484516" cy="1779475"/>
                </a:xfrm>
                <a:custGeom>
                  <a:rect b="b" l="l" r="r" t="t"/>
                  <a:pathLst>
                    <a:path extrusionOk="0" h="12682" w="3453">
                      <a:moveTo>
                        <a:pt x="3067" y="0"/>
                      </a:moveTo>
                      <a:cubicBezTo>
                        <a:pt x="3065" y="0"/>
                        <a:pt x="3063" y="3"/>
                        <a:pt x="3062" y="10"/>
                      </a:cubicBezTo>
                      <a:cubicBezTo>
                        <a:pt x="3041" y="142"/>
                        <a:pt x="1" y="887"/>
                        <a:pt x="1" y="887"/>
                      </a:cubicBezTo>
                      <a:cubicBezTo>
                        <a:pt x="1" y="887"/>
                        <a:pt x="154" y="4963"/>
                        <a:pt x="397" y="8310"/>
                      </a:cubicBezTo>
                      <a:cubicBezTo>
                        <a:pt x="640" y="10425"/>
                        <a:pt x="968" y="12122"/>
                        <a:pt x="878" y="12608"/>
                      </a:cubicBezTo>
                      <a:cubicBezTo>
                        <a:pt x="1687" y="12668"/>
                        <a:pt x="2193" y="12682"/>
                        <a:pt x="2489" y="12682"/>
                      </a:cubicBezTo>
                      <a:cubicBezTo>
                        <a:pt x="2742" y="12682"/>
                        <a:pt x="2840" y="12672"/>
                        <a:pt x="2840" y="12672"/>
                      </a:cubicBezTo>
                      <a:lnTo>
                        <a:pt x="3020" y="8490"/>
                      </a:lnTo>
                      <a:lnTo>
                        <a:pt x="3104" y="6264"/>
                      </a:lnTo>
                      <a:cubicBezTo>
                        <a:pt x="3104" y="6264"/>
                        <a:pt x="3194" y="1263"/>
                        <a:pt x="3326" y="1241"/>
                      </a:cubicBezTo>
                      <a:cubicBezTo>
                        <a:pt x="3452" y="1221"/>
                        <a:pt x="3117" y="0"/>
                        <a:pt x="3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5"/>
                <p:cNvSpPr/>
                <p:nvPr/>
              </p:nvSpPr>
              <p:spPr>
                <a:xfrm>
                  <a:off x="-83930" y="3040922"/>
                  <a:ext cx="939285" cy="1601836"/>
                </a:xfrm>
                <a:custGeom>
                  <a:rect b="b" l="l" r="r" t="t"/>
                  <a:pathLst>
                    <a:path extrusionOk="0" h="11416" w="6694">
                      <a:moveTo>
                        <a:pt x="3786" y="1"/>
                      </a:moveTo>
                      <a:lnTo>
                        <a:pt x="439" y="730"/>
                      </a:lnTo>
                      <a:cubicBezTo>
                        <a:pt x="439" y="730"/>
                        <a:pt x="1" y="3569"/>
                        <a:pt x="550" y="5906"/>
                      </a:cubicBezTo>
                      <a:cubicBezTo>
                        <a:pt x="704" y="6588"/>
                        <a:pt x="1190" y="7360"/>
                        <a:pt x="1803" y="8090"/>
                      </a:cubicBezTo>
                      <a:cubicBezTo>
                        <a:pt x="3236" y="9850"/>
                        <a:pt x="5330" y="11415"/>
                        <a:pt x="5330" y="11415"/>
                      </a:cubicBezTo>
                      <a:cubicBezTo>
                        <a:pt x="5330" y="11415"/>
                        <a:pt x="6213" y="10532"/>
                        <a:pt x="6694" y="9697"/>
                      </a:cubicBezTo>
                      <a:cubicBezTo>
                        <a:pt x="5287" y="8375"/>
                        <a:pt x="4468" y="7360"/>
                        <a:pt x="4008" y="6588"/>
                      </a:cubicBezTo>
                      <a:cubicBezTo>
                        <a:pt x="3458" y="5663"/>
                        <a:pt x="3437" y="5071"/>
                        <a:pt x="3479" y="4717"/>
                      </a:cubicBezTo>
                      <a:cubicBezTo>
                        <a:pt x="4119" y="445"/>
                        <a:pt x="3786" y="1"/>
                        <a:pt x="37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5"/>
                <p:cNvSpPr/>
                <p:nvPr/>
              </p:nvSpPr>
              <p:spPr>
                <a:xfrm>
                  <a:off x="332963" y="3069126"/>
                  <a:ext cx="500933" cy="1378455"/>
                </a:xfrm>
                <a:custGeom>
                  <a:rect b="b" l="l" r="r" t="t"/>
                  <a:pathLst>
                    <a:path extrusionOk="0" h="9824" w="3570">
                      <a:moveTo>
                        <a:pt x="355" y="1"/>
                      </a:moveTo>
                      <a:lnTo>
                        <a:pt x="286" y="22"/>
                      </a:lnTo>
                      <a:cubicBezTo>
                        <a:pt x="307" y="133"/>
                        <a:pt x="355" y="550"/>
                        <a:pt x="355" y="1301"/>
                      </a:cubicBezTo>
                      <a:cubicBezTo>
                        <a:pt x="355" y="2047"/>
                        <a:pt x="286" y="3130"/>
                        <a:pt x="43" y="4537"/>
                      </a:cubicBezTo>
                      <a:cubicBezTo>
                        <a:pt x="22" y="4669"/>
                        <a:pt x="1" y="4822"/>
                        <a:pt x="1" y="4981"/>
                      </a:cubicBezTo>
                      <a:cubicBezTo>
                        <a:pt x="1" y="5441"/>
                        <a:pt x="133" y="6059"/>
                        <a:pt x="641" y="6831"/>
                      </a:cubicBezTo>
                      <a:cubicBezTo>
                        <a:pt x="1169" y="7624"/>
                        <a:pt x="2026" y="8592"/>
                        <a:pt x="3527" y="9824"/>
                      </a:cubicBezTo>
                      <a:lnTo>
                        <a:pt x="3569" y="9760"/>
                      </a:lnTo>
                      <a:cubicBezTo>
                        <a:pt x="2073" y="8550"/>
                        <a:pt x="1212" y="7577"/>
                        <a:pt x="704" y="6805"/>
                      </a:cubicBezTo>
                      <a:cubicBezTo>
                        <a:pt x="202" y="6012"/>
                        <a:pt x="70" y="5441"/>
                        <a:pt x="70" y="4981"/>
                      </a:cubicBezTo>
                      <a:cubicBezTo>
                        <a:pt x="70" y="4822"/>
                        <a:pt x="91" y="4669"/>
                        <a:pt x="112" y="4537"/>
                      </a:cubicBezTo>
                      <a:cubicBezTo>
                        <a:pt x="355" y="3130"/>
                        <a:pt x="418" y="2047"/>
                        <a:pt x="418" y="1301"/>
                      </a:cubicBezTo>
                      <a:cubicBezTo>
                        <a:pt x="418" y="439"/>
                        <a:pt x="355" y="1"/>
                        <a:pt x="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5"/>
                <p:cNvSpPr/>
                <p:nvPr/>
              </p:nvSpPr>
              <p:spPr>
                <a:xfrm>
                  <a:off x="-365493" y="4756900"/>
                  <a:ext cx="519455" cy="135825"/>
                </a:xfrm>
                <a:custGeom>
                  <a:rect b="b" l="l" r="r" t="t"/>
                  <a:pathLst>
                    <a:path extrusionOk="0" h="968" w="3702">
                      <a:moveTo>
                        <a:pt x="1475" y="0"/>
                      </a:moveTo>
                      <a:cubicBezTo>
                        <a:pt x="1475" y="0"/>
                        <a:pt x="1343" y="307"/>
                        <a:pt x="793" y="355"/>
                      </a:cubicBezTo>
                      <a:cubicBezTo>
                        <a:pt x="397" y="376"/>
                        <a:pt x="180" y="460"/>
                        <a:pt x="69" y="619"/>
                      </a:cubicBezTo>
                      <a:cubicBezTo>
                        <a:pt x="0" y="725"/>
                        <a:pt x="90" y="857"/>
                        <a:pt x="201" y="857"/>
                      </a:cubicBezTo>
                      <a:lnTo>
                        <a:pt x="3458" y="968"/>
                      </a:lnTo>
                      <a:cubicBezTo>
                        <a:pt x="3527" y="968"/>
                        <a:pt x="3590" y="926"/>
                        <a:pt x="3590" y="857"/>
                      </a:cubicBezTo>
                      <a:cubicBezTo>
                        <a:pt x="3617" y="661"/>
                        <a:pt x="3701" y="328"/>
                        <a:pt x="3437" y="64"/>
                      </a:cubicBezTo>
                      <a:lnTo>
                        <a:pt x="14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5"/>
                <p:cNvSpPr/>
                <p:nvPr/>
              </p:nvSpPr>
              <p:spPr>
                <a:xfrm>
                  <a:off x="-297639" y="2172900"/>
                  <a:ext cx="803598" cy="1023458"/>
                </a:xfrm>
                <a:custGeom>
                  <a:rect b="b" l="l" r="r" t="t"/>
                  <a:pathLst>
                    <a:path extrusionOk="0" h="7294" w="5727">
                      <a:moveTo>
                        <a:pt x="773" y="265"/>
                      </a:moveTo>
                      <a:lnTo>
                        <a:pt x="730" y="286"/>
                      </a:lnTo>
                      <a:lnTo>
                        <a:pt x="730" y="286"/>
                      </a:lnTo>
                      <a:lnTo>
                        <a:pt x="766" y="277"/>
                      </a:lnTo>
                      <a:lnTo>
                        <a:pt x="766" y="277"/>
                      </a:lnTo>
                      <a:lnTo>
                        <a:pt x="773" y="265"/>
                      </a:lnTo>
                      <a:close/>
                      <a:moveTo>
                        <a:pt x="2777" y="1"/>
                      </a:moveTo>
                      <a:lnTo>
                        <a:pt x="2644" y="22"/>
                      </a:lnTo>
                      <a:lnTo>
                        <a:pt x="1698" y="239"/>
                      </a:lnTo>
                      <a:lnTo>
                        <a:pt x="1365" y="175"/>
                      </a:lnTo>
                      <a:lnTo>
                        <a:pt x="1233" y="154"/>
                      </a:lnTo>
                      <a:lnTo>
                        <a:pt x="1148" y="175"/>
                      </a:lnTo>
                      <a:lnTo>
                        <a:pt x="995" y="218"/>
                      </a:lnTo>
                      <a:lnTo>
                        <a:pt x="766" y="277"/>
                      </a:lnTo>
                      <a:lnTo>
                        <a:pt x="766" y="277"/>
                      </a:lnTo>
                      <a:lnTo>
                        <a:pt x="175" y="1386"/>
                      </a:lnTo>
                      <a:lnTo>
                        <a:pt x="1" y="3501"/>
                      </a:lnTo>
                      <a:cubicBezTo>
                        <a:pt x="1" y="3501"/>
                        <a:pt x="440" y="3501"/>
                        <a:pt x="466" y="3744"/>
                      </a:cubicBezTo>
                      <a:cubicBezTo>
                        <a:pt x="551" y="4183"/>
                        <a:pt x="598" y="5129"/>
                        <a:pt x="419" y="6848"/>
                      </a:cubicBezTo>
                      <a:cubicBezTo>
                        <a:pt x="397" y="6874"/>
                        <a:pt x="397" y="6916"/>
                        <a:pt x="419" y="6959"/>
                      </a:cubicBezTo>
                      <a:lnTo>
                        <a:pt x="419" y="7138"/>
                      </a:lnTo>
                      <a:cubicBezTo>
                        <a:pt x="508" y="7159"/>
                        <a:pt x="598" y="7181"/>
                        <a:pt x="683" y="7181"/>
                      </a:cubicBezTo>
                      <a:cubicBezTo>
                        <a:pt x="1086" y="7261"/>
                        <a:pt x="1489" y="7293"/>
                        <a:pt x="1879" y="7293"/>
                      </a:cubicBezTo>
                      <a:cubicBezTo>
                        <a:pt x="2236" y="7293"/>
                        <a:pt x="2583" y="7266"/>
                        <a:pt x="2909" y="7223"/>
                      </a:cubicBezTo>
                      <a:cubicBezTo>
                        <a:pt x="2999" y="7223"/>
                        <a:pt x="3083" y="7202"/>
                        <a:pt x="3173" y="7181"/>
                      </a:cubicBezTo>
                      <a:cubicBezTo>
                        <a:pt x="4141" y="7048"/>
                        <a:pt x="4960" y="6763"/>
                        <a:pt x="5357" y="6583"/>
                      </a:cubicBezTo>
                      <a:cubicBezTo>
                        <a:pt x="5552" y="6520"/>
                        <a:pt x="5684" y="6345"/>
                        <a:pt x="5684" y="6123"/>
                      </a:cubicBezTo>
                      <a:cubicBezTo>
                        <a:pt x="5727" y="5156"/>
                        <a:pt x="5706" y="2332"/>
                        <a:pt x="4474" y="1032"/>
                      </a:cubicBezTo>
                      <a:cubicBezTo>
                        <a:pt x="4119" y="662"/>
                        <a:pt x="3681" y="371"/>
                        <a:pt x="3326" y="197"/>
                      </a:cubicBezTo>
                      <a:cubicBezTo>
                        <a:pt x="3242" y="154"/>
                        <a:pt x="3152" y="107"/>
                        <a:pt x="3083" y="85"/>
                      </a:cubicBezTo>
                      <a:cubicBezTo>
                        <a:pt x="2999" y="64"/>
                        <a:pt x="2930" y="43"/>
                        <a:pt x="2866" y="22"/>
                      </a:cubicBezTo>
                      <a:cubicBezTo>
                        <a:pt x="2798" y="1"/>
                        <a:pt x="2777" y="1"/>
                        <a:pt x="27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5"/>
                <p:cNvSpPr/>
                <p:nvPr/>
              </p:nvSpPr>
              <p:spPr>
                <a:xfrm>
                  <a:off x="-316161" y="2391800"/>
                  <a:ext cx="49813" cy="488998"/>
                </a:xfrm>
                <a:custGeom>
                  <a:rect b="b" l="l" r="r" t="t"/>
                  <a:pathLst>
                    <a:path extrusionOk="0" h="3485" w="355">
                      <a:moveTo>
                        <a:pt x="286" y="1"/>
                      </a:moveTo>
                      <a:cubicBezTo>
                        <a:pt x="286" y="1"/>
                        <a:pt x="91" y="2073"/>
                        <a:pt x="1" y="3485"/>
                      </a:cubicBezTo>
                      <a:lnTo>
                        <a:pt x="69" y="3485"/>
                      </a:lnTo>
                      <a:cubicBezTo>
                        <a:pt x="112" y="2776"/>
                        <a:pt x="175" y="1920"/>
                        <a:pt x="244" y="1217"/>
                      </a:cubicBezTo>
                      <a:cubicBezTo>
                        <a:pt x="265" y="883"/>
                        <a:pt x="307" y="577"/>
                        <a:pt x="334" y="355"/>
                      </a:cubicBezTo>
                      <a:cubicBezTo>
                        <a:pt x="355" y="159"/>
                        <a:pt x="355" y="27"/>
                        <a:pt x="355" y="27"/>
                      </a:cubicBezTo>
                      <a:lnTo>
                        <a:pt x="2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5"/>
                <p:cNvSpPr/>
                <p:nvPr/>
              </p:nvSpPr>
              <p:spPr>
                <a:xfrm>
                  <a:off x="-328790" y="2769402"/>
                  <a:ext cx="189288" cy="406633"/>
                </a:xfrm>
                <a:custGeom>
                  <a:rect b="b" l="l" r="r" t="t"/>
                  <a:pathLst>
                    <a:path extrusionOk="0" h="2898" w="1349">
                      <a:moveTo>
                        <a:pt x="202" y="1"/>
                      </a:moveTo>
                      <a:cubicBezTo>
                        <a:pt x="202" y="1"/>
                        <a:pt x="1" y="1719"/>
                        <a:pt x="27" y="2200"/>
                      </a:cubicBezTo>
                      <a:cubicBezTo>
                        <a:pt x="48" y="2665"/>
                        <a:pt x="334" y="2776"/>
                        <a:pt x="773" y="2887"/>
                      </a:cubicBezTo>
                      <a:cubicBezTo>
                        <a:pt x="804" y="2894"/>
                        <a:pt x="833" y="2898"/>
                        <a:pt x="861" y="2898"/>
                      </a:cubicBezTo>
                      <a:cubicBezTo>
                        <a:pt x="1252" y="2898"/>
                        <a:pt x="1349" y="2248"/>
                        <a:pt x="1349" y="2248"/>
                      </a:cubicBezTo>
                      <a:lnTo>
                        <a:pt x="1217" y="244"/>
                      </a:lnTo>
                      <a:lnTo>
                        <a:pt x="2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5"/>
                <p:cNvSpPr/>
                <p:nvPr/>
              </p:nvSpPr>
              <p:spPr>
                <a:xfrm>
                  <a:off x="-300586" y="2833949"/>
                  <a:ext cx="265761" cy="86995"/>
                </a:xfrm>
                <a:custGeom>
                  <a:rect b="b" l="l" r="r" t="t"/>
                  <a:pathLst>
                    <a:path extrusionOk="0" h="620" w="1894">
                      <a:moveTo>
                        <a:pt x="1" y="1"/>
                      </a:moveTo>
                      <a:cubicBezTo>
                        <a:pt x="133" y="112"/>
                        <a:pt x="265" y="201"/>
                        <a:pt x="418" y="265"/>
                      </a:cubicBezTo>
                      <a:cubicBezTo>
                        <a:pt x="572" y="355"/>
                        <a:pt x="725" y="397"/>
                        <a:pt x="905" y="466"/>
                      </a:cubicBezTo>
                      <a:cubicBezTo>
                        <a:pt x="1058" y="508"/>
                        <a:pt x="1211" y="550"/>
                        <a:pt x="1386" y="577"/>
                      </a:cubicBezTo>
                      <a:cubicBezTo>
                        <a:pt x="1566" y="619"/>
                        <a:pt x="1719" y="619"/>
                        <a:pt x="1893" y="619"/>
                      </a:cubicBezTo>
                      <a:cubicBezTo>
                        <a:pt x="1809" y="598"/>
                        <a:pt x="1719" y="598"/>
                        <a:pt x="1650" y="577"/>
                      </a:cubicBezTo>
                      <a:lnTo>
                        <a:pt x="1518" y="550"/>
                      </a:lnTo>
                      <a:lnTo>
                        <a:pt x="1386" y="529"/>
                      </a:lnTo>
                      <a:cubicBezTo>
                        <a:pt x="1233" y="487"/>
                        <a:pt x="1079" y="445"/>
                        <a:pt x="926" y="397"/>
                      </a:cubicBezTo>
                      <a:cubicBezTo>
                        <a:pt x="751" y="355"/>
                        <a:pt x="593" y="286"/>
                        <a:pt x="440" y="223"/>
                      </a:cubicBezTo>
                      <a:cubicBezTo>
                        <a:pt x="286" y="154"/>
                        <a:pt x="133" y="90"/>
                        <a:pt x="1" y="1"/>
                      </a:cubicBezTo>
                      <a:close/>
                    </a:path>
                  </a:pathLst>
                </a:custGeom>
                <a:solidFill>
                  <a:srgbClr val="F38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5"/>
                <p:cNvSpPr/>
                <p:nvPr/>
              </p:nvSpPr>
              <p:spPr>
                <a:xfrm>
                  <a:off x="-109188" y="2036508"/>
                  <a:ext cx="201215" cy="253830"/>
                </a:xfrm>
                <a:custGeom>
                  <a:rect b="b" l="l" r="r" t="t"/>
                  <a:pathLst>
                    <a:path extrusionOk="0" h="1809" w="1434">
                      <a:moveTo>
                        <a:pt x="1169" y="0"/>
                      </a:moveTo>
                      <a:lnTo>
                        <a:pt x="112" y="465"/>
                      </a:lnTo>
                      <a:lnTo>
                        <a:pt x="69" y="1057"/>
                      </a:lnTo>
                      <a:cubicBezTo>
                        <a:pt x="69" y="1057"/>
                        <a:pt x="48" y="1079"/>
                        <a:pt x="1" y="1105"/>
                      </a:cubicBezTo>
                      <a:lnTo>
                        <a:pt x="154" y="1412"/>
                      </a:lnTo>
                      <a:lnTo>
                        <a:pt x="376" y="1808"/>
                      </a:lnTo>
                      <a:lnTo>
                        <a:pt x="815" y="1454"/>
                      </a:lnTo>
                      <a:lnTo>
                        <a:pt x="1434" y="973"/>
                      </a:lnTo>
                      <a:cubicBezTo>
                        <a:pt x="1391" y="946"/>
                        <a:pt x="1391" y="925"/>
                        <a:pt x="1370" y="883"/>
                      </a:cubicBezTo>
                      <a:cubicBezTo>
                        <a:pt x="1301" y="661"/>
                        <a:pt x="1169" y="0"/>
                        <a:pt x="1169" y="0"/>
                      </a:cubicBezTo>
                      <a:close/>
                    </a:path>
                  </a:pathLst>
                </a:custGeom>
                <a:solidFill>
                  <a:srgbClr val="FCB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5"/>
                <p:cNvSpPr/>
                <p:nvPr/>
              </p:nvSpPr>
              <p:spPr>
                <a:xfrm>
                  <a:off x="-133604" y="1916113"/>
                  <a:ext cx="219737" cy="196722"/>
                </a:xfrm>
                <a:custGeom>
                  <a:rect b="b" l="l" r="r" t="t"/>
                  <a:pathLst>
                    <a:path extrusionOk="0" h="1402" w="1566">
                      <a:moveTo>
                        <a:pt x="945" y="0"/>
                      </a:moveTo>
                      <a:cubicBezTo>
                        <a:pt x="906" y="0"/>
                        <a:pt x="862" y="7"/>
                        <a:pt x="814" y="23"/>
                      </a:cubicBezTo>
                      <a:cubicBezTo>
                        <a:pt x="619" y="65"/>
                        <a:pt x="43" y="176"/>
                        <a:pt x="21" y="218"/>
                      </a:cubicBezTo>
                      <a:cubicBezTo>
                        <a:pt x="0" y="245"/>
                        <a:pt x="21" y="615"/>
                        <a:pt x="21" y="726"/>
                      </a:cubicBezTo>
                      <a:cubicBezTo>
                        <a:pt x="3" y="856"/>
                        <a:pt x="1" y="1402"/>
                        <a:pt x="580" y="1402"/>
                      </a:cubicBezTo>
                      <a:cubicBezTo>
                        <a:pt x="682" y="1402"/>
                        <a:pt x="804" y="1384"/>
                        <a:pt x="947" y="1344"/>
                      </a:cubicBezTo>
                      <a:cubicBezTo>
                        <a:pt x="1280" y="1255"/>
                        <a:pt x="1385" y="1011"/>
                        <a:pt x="1343" y="858"/>
                      </a:cubicBezTo>
                      <a:cubicBezTo>
                        <a:pt x="1475" y="837"/>
                        <a:pt x="1565" y="662"/>
                        <a:pt x="1497" y="509"/>
                      </a:cubicBezTo>
                      <a:cubicBezTo>
                        <a:pt x="1454" y="351"/>
                        <a:pt x="1280" y="308"/>
                        <a:pt x="1280" y="308"/>
                      </a:cubicBezTo>
                      <a:lnTo>
                        <a:pt x="1148" y="65"/>
                      </a:lnTo>
                      <a:cubicBezTo>
                        <a:pt x="1148" y="65"/>
                        <a:pt x="1070" y="0"/>
                        <a:pt x="945" y="0"/>
                      </a:cubicBezTo>
                      <a:close/>
                    </a:path>
                  </a:pathLst>
                </a:custGeom>
                <a:solidFill>
                  <a:srgbClr val="FCB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5"/>
                <p:cNvSpPr/>
                <p:nvPr/>
              </p:nvSpPr>
              <p:spPr>
                <a:xfrm>
                  <a:off x="-204887" y="1828132"/>
                  <a:ext cx="309540" cy="227591"/>
                </a:xfrm>
                <a:custGeom>
                  <a:rect b="b" l="l" r="r" t="t"/>
                  <a:pathLst>
                    <a:path extrusionOk="0" h="1622" w="2206">
                      <a:moveTo>
                        <a:pt x="1143" y="0"/>
                      </a:moveTo>
                      <a:cubicBezTo>
                        <a:pt x="969" y="0"/>
                        <a:pt x="786" y="72"/>
                        <a:pt x="619" y="274"/>
                      </a:cubicBezTo>
                      <a:cubicBezTo>
                        <a:pt x="466" y="296"/>
                        <a:pt x="202" y="385"/>
                        <a:pt x="223" y="761"/>
                      </a:cubicBezTo>
                      <a:cubicBezTo>
                        <a:pt x="112" y="935"/>
                        <a:pt x="1" y="1136"/>
                        <a:pt x="154" y="1464"/>
                      </a:cubicBezTo>
                      <a:cubicBezTo>
                        <a:pt x="207" y="1582"/>
                        <a:pt x="305" y="1621"/>
                        <a:pt x="389" y="1621"/>
                      </a:cubicBezTo>
                      <a:cubicBezTo>
                        <a:pt x="450" y="1621"/>
                        <a:pt x="503" y="1601"/>
                        <a:pt x="529" y="1575"/>
                      </a:cubicBezTo>
                      <a:lnTo>
                        <a:pt x="529" y="1353"/>
                      </a:lnTo>
                      <a:cubicBezTo>
                        <a:pt x="529" y="1353"/>
                        <a:pt x="529" y="935"/>
                        <a:pt x="640" y="893"/>
                      </a:cubicBezTo>
                      <a:cubicBezTo>
                        <a:pt x="663" y="883"/>
                        <a:pt x="704" y="880"/>
                        <a:pt x="757" y="880"/>
                      </a:cubicBezTo>
                      <a:cubicBezTo>
                        <a:pt x="858" y="880"/>
                        <a:pt x="1004" y="892"/>
                        <a:pt x="1145" y="892"/>
                      </a:cubicBezTo>
                      <a:cubicBezTo>
                        <a:pt x="1295" y="892"/>
                        <a:pt x="1441" y="879"/>
                        <a:pt x="1523" y="824"/>
                      </a:cubicBezTo>
                      <a:cubicBezTo>
                        <a:pt x="1540" y="808"/>
                        <a:pt x="1556" y="801"/>
                        <a:pt x="1569" y="801"/>
                      </a:cubicBezTo>
                      <a:cubicBezTo>
                        <a:pt x="1592" y="801"/>
                        <a:pt x="1608" y="819"/>
                        <a:pt x="1608" y="845"/>
                      </a:cubicBezTo>
                      <a:cubicBezTo>
                        <a:pt x="1656" y="978"/>
                        <a:pt x="1698" y="1178"/>
                        <a:pt x="1740" y="1221"/>
                      </a:cubicBezTo>
                      <a:cubicBezTo>
                        <a:pt x="1740" y="1136"/>
                        <a:pt x="1761" y="1046"/>
                        <a:pt x="1872" y="1046"/>
                      </a:cubicBezTo>
                      <a:cubicBezTo>
                        <a:pt x="1885" y="1043"/>
                        <a:pt x="1896" y="1042"/>
                        <a:pt x="1906" y="1042"/>
                      </a:cubicBezTo>
                      <a:cubicBezTo>
                        <a:pt x="1973" y="1042"/>
                        <a:pt x="2005" y="1095"/>
                        <a:pt x="2005" y="1136"/>
                      </a:cubicBezTo>
                      <a:cubicBezTo>
                        <a:pt x="2026" y="1178"/>
                        <a:pt x="2073" y="1289"/>
                        <a:pt x="1962" y="1422"/>
                      </a:cubicBezTo>
                      <a:cubicBezTo>
                        <a:pt x="2052" y="1353"/>
                        <a:pt x="2205" y="1242"/>
                        <a:pt x="2205" y="935"/>
                      </a:cubicBezTo>
                      <a:cubicBezTo>
                        <a:pt x="2185" y="617"/>
                        <a:pt x="2060" y="295"/>
                        <a:pt x="1787" y="295"/>
                      </a:cubicBezTo>
                      <a:cubicBezTo>
                        <a:pt x="1779" y="295"/>
                        <a:pt x="1770" y="295"/>
                        <a:pt x="1761" y="296"/>
                      </a:cubicBezTo>
                      <a:cubicBezTo>
                        <a:pt x="1644" y="165"/>
                        <a:pt x="1405" y="0"/>
                        <a:pt x="1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5"/>
                <p:cNvSpPr/>
                <p:nvPr/>
              </p:nvSpPr>
              <p:spPr>
                <a:xfrm>
                  <a:off x="-93612" y="1822239"/>
                  <a:ext cx="135968" cy="47426"/>
                </a:xfrm>
                <a:custGeom>
                  <a:rect b="b" l="l" r="r" t="t"/>
                  <a:pathLst>
                    <a:path extrusionOk="0" h="338" w="969">
                      <a:moveTo>
                        <a:pt x="619" y="31"/>
                      </a:moveTo>
                      <a:lnTo>
                        <a:pt x="641" y="52"/>
                      </a:lnTo>
                      <a:lnTo>
                        <a:pt x="683" y="52"/>
                      </a:lnTo>
                      <a:lnTo>
                        <a:pt x="641" y="31"/>
                      </a:lnTo>
                      <a:close/>
                      <a:moveTo>
                        <a:pt x="451" y="1"/>
                      </a:moveTo>
                      <a:cubicBezTo>
                        <a:pt x="388" y="1"/>
                        <a:pt x="322" y="16"/>
                        <a:pt x="244" y="31"/>
                      </a:cubicBezTo>
                      <a:cubicBezTo>
                        <a:pt x="202" y="31"/>
                        <a:pt x="154" y="52"/>
                        <a:pt x="112" y="73"/>
                      </a:cubicBezTo>
                      <a:cubicBezTo>
                        <a:pt x="70" y="94"/>
                        <a:pt x="22" y="121"/>
                        <a:pt x="1" y="163"/>
                      </a:cubicBezTo>
                      <a:cubicBezTo>
                        <a:pt x="43" y="142"/>
                        <a:pt x="91" y="121"/>
                        <a:pt x="133" y="121"/>
                      </a:cubicBezTo>
                      <a:lnTo>
                        <a:pt x="265" y="73"/>
                      </a:lnTo>
                      <a:cubicBezTo>
                        <a:pt x="355" y="52"/>
                        <a:pt x="440" y="31"/>
                        <a:pt x="529" y="31"/>
                      </a:cubicBezTo>
                      <a:lnTo>
                        <a:pt x="619" y="31"/>
                      </a:lnTo>
                      <a:cubicBezTo>
                        <a:pt x="598" y="10"/>
                        <a:pt x="572" y="10"/>
                        <a:pt x="529" y="10"/>
                      </a:cubicBezTo>
                      <a:cubicBezTo>
                        <a:pt x="503" y="4"/>
                        <a:pt x="477" y="1"/>
                        <a:pt x="451" y="1"/>
                      </a:cubicBezTo>
                      <a:close/>
                      <a:moveTo>
                        <a:pt x="683" y="52"/>
                      </a:moveTo>
                      <a:lnTo>
                        <a:pt x="704" y="73"/>
                      </a:lnTo>
                      <a:cubicBezTo>
                        <a:pt x="704" y="73"/>
                        <a:pt x="730" y="73"/>
                        <a:pt x="730" y="94"/>
                      </a:cubicBezTo>
                      <a:lnTo>
                        <a:pt x="773" y="121"/>
                      </a:lnTo>
                      <a:lnTo>
                        <a:pt x="794" y="142"/>
                      </a:lnTo>
                      <a:cubicBezTo>
                        <a:pt x="863" y="184"/>
                        <a:pt x="926" y="253"/>
                        <a:pt x="968" y="338"/>
                      </a:cubicBezTo>
                      <a:cubicBezTo>
                        <a:pt x="947" y="253"/>
                        <a:pt x="884" y="163"/>
                        <a:pt x="815" y="94"/>
                      </a:cubicBezTo>
                      <a:lnTo>
                        <a:pt x="773" y="73"/>
                      </a:lnTo>
                      <a:lnTo>
                        <a:pt x="752" y="73"/>
                      </a:lnTo>
                      <a:cubicBezTo>
                        <a:pt x="730" y="52"/>
                        <a:pt x="704" y="52"/>
                        <a:pt x="683" y="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5"/>
                <p:cNvSpPr/>
                <p:nvPr/>
              </p:nvSpPr>
              <p:spPr>
                <a:xfrm>
                  <a:off x="-183277" y="1859424"/>
                  <a:ext cx="71281" cy="84470"/>
                </a:xfrm>
                <a:custGeom>
                  <a:rect b="b" l="l" r="r" t="t"/>
                  <a:pathLst>
                    <a:path extrusionOk="0" h="602" w="508">
                      <a:moveTo>
                        <a:pt x="440" y="1"/>
                      </a:moveTo>
                      <a:cubicBezTo>
                        <a:pt x="383" y="1"/>
                        <a:pt x="336" y="20"/>
                        <a:pt x="286" y="51"/>
                      </a:cubicBezTo>
                      <a:cubicBezTo>
                        <a:pt x="243" y="51"/>
                        <a:pt x="222" y="73"/>
                        <a:pt x="201" y="94"/>
                      </a:cubicBezTo>
                      <a:cubicBezTo>
                        <a:pt x="180" y="120"/>
                        <a:pt x="153" y="120"/>
                        <a:pt x="153" y="141"/>
                      </a:cubicBezTo>
                      <a:cubicBezTo>
                        <a:pt x="180" y="141"/>
                        <a:pt x="180" y="120"/>
                        <a:pt x="201" y="120"/>
                      </a:cubicBezTo>
                      <a:cubicBezTo>
                        <a:pt x="222" y="94"/>
                        <a:pt x="222" y="94"/>
                        <a:pt x="243" y="94"/>
                      </a:cubicBezTo>
                      <a:cubicBezTo>
                        <a:pt x="264" y="94"/>
                        <a:pt x="286" y="73"/>
                        <a:pt x="286" y="73"/>
                      </a:cubicBezTo>
                      <a:cubicBezTo>
                        <a:pt x="354" y="51"/>
                        <a:pt x="418" y="30"/>
                        <a:pt x="508" y="9"/>
                      </a:cubicBezTo>
                      <a:cubicBezTo>
                        <a:pt x="484" y="3"/>
                        <a:pt x="461" y="1"/>
                        <a:pt x="440" y="1"/>
                      </a:cubicBezTo>
                      <a:close/>
                      <a:moveTo>
                        <a:pt x="153" y="141"/>
                      </a:moveTo>
                      <a:cubicBezTo>
                        <a:pt x="132" y="141"/>
                        <a:pt x="111" y="162"/>
                        <a:pt x="111" y="184"/>
                      </a:cubicBezTo>
                      <a:cubicBezTo>
                        <a:pt x="48" y="226"/>
                        <a:pt x="0" y="295"/>
                        <a:pt x="0" y="384"/>
                      </a:cubicBezTo>
                      <a:lnTo>
                        <a:pt x="0" y="490"/>
                      </a:lnTo>
                      <a:cubicBezTo>
                        <a:pt x="0" y="517"/>
                        <a:pt x="21" y="559"/>
                        <a:pt x="21" y="601"/>
                      </a:cubicBezTo>
                      <a:cubicBezTo>
                        <a:pt x="48" y="559"/>
                        <a:pt x="21" y="517"/>
                        <a:pt x="48" y="490"/>
                      </a:cubicBezTo>
                      <a:lnTo>
                        <a:pt x="48" y="384"/>
                      </a:lnTo>
                      <a:cubicBezTo>
                        <a:pt x="48" y="337"/>
                        <a:pt x="69" y="316"/>
                        <a:pt x="69" y="273"/>
                      </a:cubicBezTo>
                      <a:cubicBezTo>
                        <a:pt x="90" y="252"/>
                        <a:pt x="111" y="226"/>
                        <a:pt x="132" y="184"/>
                      </a:cubicBezTo>
                      <a:cubicBezTo>
                        <a:pt x="132" y="184"/>
                        <a:pt x="132" y="162"/>
                        <a:pt x="153" y="1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5"/>
                <p:cNvSpPr/>
                <p:nvPr/>
              </p:nvSpPr>
              <p:spPr>
                <a:xfrm>
                  <a:off x="-155213" y="2191562"/>
                  <a:ext cx="98924" cy="175955"/>
                </a:xfrm>
                <a:custGeom>
                  <a:rect b="b" l="l" r="r" t="t"/>
                  <a:pathLst>
                    <a:path extrusionOk="0" h="1254" w="705">
                      <a:moveTo>
                        <a:pt x="329" y="0"/>
                      </a:moveTo>
                      <a:lnTo>
                        <a:pt x="1" y="85"/>
                      </a:lnTo>
                      <a:lnTo>
                        <a:pt x="244" y="1253"/>
                      </a:lnTo>
                      <a:lnTo>
                        <a:pt x="704" y="703"/>
                      </a:lnTo>
                      <a:lnTo>
                        <a:pt x="3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5"/>
                <p:cNvSpPr/>
                <p:nvPr/>
              </p:nvSpPr>
              <p:spPr>
                <a:xfrm>
                  <a:off x="-56427" y="2172900"/>
                  <a:ext cx="204162" cy="197564"/>
                </a:xfrm>
                <a:custGeom>
                  <a:rect b="b" l="l" r="r" t="t"/>
                  <a:pathLst>
                    <a:path extrusionOk="0" h="1408" w="1455">
                      <a:moveTo>
                        <a:pt x="1058" y="1"/>
                      </a:moveTo>
                      <a:lnTo>
                        <a:pt x="0" y="836"/>
                      </a:lnTo>
                      <a:lnTo>
                        <a:pt x="376" y="1407"/>
                      </a:lnTo>
                      <a:cubicBezTo>
                        <a:pt x="376" y="1407"/>
                        <a:pt x="1232" y="440"/>
                        <a:pt x="1454" y="133"/>
                      </a:cubicBezTo>
                      <a:cubicBezTo>
                        <a:pt x="1280" y="43"/>
                        <a:pt x="1058" y="1"/>
                        <a:pt x="10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5"/>
                <p:cNvSpPr/>
                <p:nvPr/>
              </p:nvSpPr>
              <p:spPr>
                <a:xfrm>
                  <a:off x="-591331" y="2485113"/>
                  <a:ext cx="328624" cy="345315"/>
                </a:xfrm>
                <a:custGeom>
                  <a:rect b="b" l="l" r="r" t="t"/>
                  <a:pathLst>
                    <a:path extrusionOk="0" h="2461" w="2342">
                      <a:moveTo>
                        <a:pt x="1434" y="0"/>
                      </a:moveTo>
                      <a:cubicBezTo>
                        <a:pt x="1400" y="0"/>
                        <a:pt x="1369" y="16"/>
                        <a:pt x="1343" y="65"/>
                      </a:cubicBezTo>
                      <a:cubicBezTo>
                        <a:pt x="1280" y="176"/>
                        <a:pt x="1211" y="329"/>
                        <a:pt x="1169" y="483"/>
                      </a:cubicBezTo>
                      <a:cubicBezTo>
                        <a:pt x="1126" y="462"/>
                        <a:pt x="661" y="129"/>
                        <a:pt x="598" y="107"/>
                      </a:cubicBezTo>
                      <a:cubicBezTo>
                        <a:pt x="590" y="106"/>
                        <a:pt x="582" y="105"/>
                        <a:pt x="575" y="105"/>
                      </a:cubicBezTo>
                      <a:cubicBezTo>
                        <a:pt x="493" y="105"/>
                        <a:pt x="418" y="201"/>
                        <a:pt x="418" y="240"/>
                      </a:cubicBezTo>
                      <a:cubicBezTo>
                        <a:pt x="397" y="287"/>
                        <a:pt x="418" y="329"/>
                        <a:pt x="444" y="372"/>
                      </a:cubicBezTo>
                      <a:cubicBezTo>
                        <a:pt x="437" y="370"/>
                        <a:pt x="430" y="369"/>
                        <a:pt x="424" y="369"/>
                      </a:cubicBezTo>
                      <a:cubicBezTo>
                        <a:pt x="363" y="369"/>
                        <a:pt x="309" y="447"/>
                        <a:pt x="286" y="504"/>
                      </a:cubicBezTo>
                      <a:cubicBezTo>
                        <a:pt x="265" y="573"/>
                        <a:pt x="243" y="636"/>
                        <a:pt x="286" y="684"/>
                      </a:cubicBezTo>
                      <a:cubicBezTo>
                        <a:pt x="222" y="684"/>
                        <a:pt x="180" y="726"/>
                        <a:pt x="154" y="789"/>
                      </a:cubicBezTo>
                      <a:cubicBezTo>
                        <a:pt x="111" y="858"/>
                        <a:pt x="132" y="969"/>
                        <a:pt x="180" y="990"/>
                      </a:cubicBezTo>
                      <a:cubicBezTo>
                        <a:pt x="180" y="990"/>
                        <a:pt x="111" y="1012"/>
                        <a:pt x="90" y="1054"/>
                      </a:cubicBezTo>
                      <a:cubicBezTo>
                        <a:pt x="48" y="1123"/>
                        <a:pt x="0" y="1212"/>
                        <a:pt x="132" y="1318"/>
                      </a:cubicBezTo>
                      <a:cubicBezTo>
                        <a:pt x="243" y="1408"/>
                        <a:pt x="354" y="1477"/>
                        <a:pt x="577" y="1630"/>
                      </a:cubicBezTo>
                      <a:cubicBezTo>
                        <a:pt x="793" y="1783"/>
                        <a:pt x="904" y="1826"/>
                        <a:pt x="1015" y="1826"/>
                      </a:cubicBezTo>
                      <a:cubicBezTo>
                        <a:pt x="1079" y="1937"/>
                        <a:pt x="1237" y="2159"/>
                        <a:pt x="1523" y="2444"/>
                      </a:cubicBezTo>
                      <a:cubicBezTo>
                        <a:pt x="1532" y="2455"/>
                        <a:pt x="1544" y="2460"/>
                        <a:pt x="1558" y="2460"/>
                      </a:cubicBezTo>
                      <a:cubicBezTo>
                        <a:pt x="1758" y="2460"/>
                        <a:pt x="2342" y="1306"/>
                        <a:pt x="2094" y="1123"/>
                      </a:cubicBezTo>
                      <a:cubicBezTo>
                        <a:pt x="1787" y="900"/>
                        <a:pt x="1544" y="705"/>
                        <a:pt x="1523" y="684"/>
                      </a:cubicBezTo>
                      <a:cubicBezTo>
                        <a:pt x="1475" y="657"/>
                        <a:pt x="1544" y="594"/>
                        <a:pt x="1586" y="372"/>
                      </a:cubicBezTo>
                      <a:cubicBezTo>
                        <a:pt x="1676" y="65"/>
                        <a:pt x="1565" y="44"/>
                        <a:pt x="1523" y="23"/>
                      </a:cubicBezTo>
                      <a:cubicBezTo>
                        <a:pt x="1492" y="11"/>
                        <a:pt x="1462" y="0"/>
                        <a:pt x="1434" y="0"/>
                      </a:cubicBezTo>
                      <a:close/>
                    </a:path>
                  </a:pathLst>
                </a:custGeom>
                <a:solidFill>
                  <a:srgbClr val="FCB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5"/>
                <p:cNvSpPr/>
                <p:nvPr/>
              </p:nvSpPr>
              <p:spPr>
                <a:xfrm>
                  <a:off x="-414807" y="2302836"/>
                  <a:ext cx="877826" cy="672951"/>
                </a:xfrm>
                <a:custGeom>
                  <a:rect b="b" l="l" r="r" t="t"/>
                  <a:pathLst>
                    <a:path extrusionOk="0" h="4796" w="6256">
                      <a:moveTo>
                        <a:pt x="4050" y="0"/>
                      </a:moveTo>
                      <a:cubicBezTo>
                        <a:pt x="4050" y="0"/>
                        <a:pt x="3326" y="1586"/>
                        <a:pt x="2993" y="1803"/>
                      </a:cubicBezTo>
                      <a:cubicBezTo>
                        <a:pt x="2930" y="1885"/>
                        <a:pt x="2443" y="2461"/>
                        <a:pt x="1580" y="2461"/>
                      </a:cubicBezTo>
                      <a:cubicBezTo>
                        <a:pt x="1276" y="2461"/>
                        <a:pt x="925" y="2390"/>
                        <a:pt x="529" y="2199"/>
                      </a:cubicBezTo>
                      <a:cubicBezTo>
                        <a:pt x="529" y="2199"/>
                        <a:pt x="460" y="3125"/>
                        <a:pt x="1" y="3479"/>
                      </a:cubicBezTo>
                      <a:cubicBezTo>
                        <a:pt x="234" y="3804"/>
                        <a:pt x="1412" y="4796"/>
                        <a:pt x="2871" y="4796"/>
                      </a:cubicBezTo>
                      <a:cubicBezTo>
                        <a:pt x="3597" y="4796"/>
                        <a:pt x="4393" y="4550"/>
                        <a:pt x="5176" y="3854"/>
                      </a:cubicBezTo>
                      <a:cubicBezTo>
                        <a:pt x="5198" y="3854"/>
                        <a:pt x="6255" y="2993"/>
                        <a:pt x="6234" y="2575"/>
                      </a:cubicBezTo>
                      <a:lnTo>
                        <a:pt x="40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5"/>
                <p:cNvSpPr/>
                <p:nvPr/>
              </p:nvSpPr>
              <p:spPr>
                <a:xfrm>
                  <a:off x="-421542" y="2762807"/>
                  <a:ext cx="807387" cy="216646"/>
                </a:xfrm>
                <a:custGeom>
                  <a:rect b="b" l="l" r="r" t="t"/>
                  <a:pathLst>
                    <a:path extrusionOk="0" h="1544" w="5754">
                      <a:moveTo>
                        <a:pt x="5711" y="0"/>
                      </a:moveTo>
                      <a:cubicBezTo>
                        <a:pt x="5092" y="841"/>
                        <a:pt x="4077" y="1454"/>
                        <a:pt x="2999" y="1480"/>
                      </a:cubicBezTo>
                      <a:lnTo>
                        <a:pt x="2935" y="1480"/>
                      </a:lnTo>
                      <a:cubicBezTo>
                        <a:pt x="2274" y="1480"/>
                        <a:pt x="1635" y="1279"/>
                        <a:pt x="1058" y="973"/>
                      </a:cubicBezTo>
                      <a:cubicBezTo>
                        <a:pt x="842" y="841"/>
                        <a:pt x="620" y="687"/>
                        <a:pt x="424" y="529"/>
                      </a:cubicBezTo>
                      <a:cubicBezTo>
                        <a:pt x="424" y="529"/>
                        <a:pt x="376" y="508"/>
                        <a:pt x="355" y="465"/>
                      </a:cubicBezTo>
                      <a:cubicBezTo>
                        <a:pt x="313" y="423"/>
                        <a:pt x="223" y="354"/>
                        <a:pt x="181" y="291"/>
                      </a:cubicBezTo>
                      <a:cubicBezTo>
                        <a:pt x="133" y="264"/>
                        <a:pt x="112" y="243"/>
                        <a:pt x="91" y="222"/>
                      </a:cubicBezTo>
                      <a:lnTo>
                        <a:pt x="91" y="201"/>
                      </a:lnTo>
                      <a:lnTo>
                        <a:pt x="49" y="201"/>
                      </a:lnTo>
                      <a:lnTo>
                        <a:pt x="27" y="180"/>
                      </a:lnTo>
                      <a:lnTo>
                        <a:pt x="1" y="201"/>
                      </a:lnTo>
                      <a:cubicBezTo>
                        <a:pt x="1" y="222"/>
                        <a:pt x="27" y="222"/>
                        <a:pt x="27" y="222"/>
                      </a:cubicBezTo>
                      <a:cubicBezTo>
                        <a:pt x="27" y="243"/>
                        <a:pt x="27" y="243"/>
                        <a:pt x="49" y="264"/>
                      </a:cubicBezTo>
                      <a:cubicBezTo>
                        <a:pt x="70" y="312"/>
                        <a:pt x="160" y="375"/>
                        <a:pt x="223" y="444"/>
                      </a:cubicBezTo>
                      <a:cubicBezTo>
                        <a:pt x="265" y="465"/>
                        <a:pt x="292" y="508"/>
                        <a:pt x="334" y="529"/>
                      </a:cubicBezTo>
                      <a:lnTo>
                        <a:pt x="376" y="576"/>
                      </a:lnTo>
                      <a:cubicBezTo>
                        <a:pt x="577" y="751"/>
                        <a:pt x="794" y="883"/>
                        <a:pt x="1037" y="1015"/>
                      </a:cubicBezTo>
                      <a:cubicBezTo>
                        <a:pt x="1613" y="1348"/>
                        <a:pt x="2248" y="1544"/>
                        <a:pt x="2935" y="1544"/>
                      </a:cubicBezTo>
                      <a:lnTo>
                        <a:pt x="2999" y="1544"/>
                      </a:lnTo>
                      <a:cubicBezTo>
                        <a:pt x="4098" y="1523"/>
                        <a:pt x="5113" y="904"/>
                        <a:pt x="5753" y="26"/>
                      </a:cubicBezTo>
                      <a:lnTo>
                        <a:pt x="57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5"/>
                <p:cNvSpPr/>
                <p:nvPr/>
              </p:nvSpPr>
              <p:spPr>
                <a:xfrm>
                  <a:off x="-343524" y="2333146"/>
                  <a:ext cx="485218" cy="322163"/>
                </a:xfrm>
                <a:custGeom>
                  <a:rect b="b" l="l" r="r" t="t"/>
                  <a:pathLst>
                    <a:path extrusionOk="0" h="2296" w="3458">
                      <a:moveTo>
                        <a:pt x="3410" y="1"/>
                      </a:moveTo>
                      <a:cubicBezTo>
                        <a:pt x="3236" y="286"/>
                        <a:pt x="3040" y="841"/>
                        <a:pt x="2707" y="1323"/>
                      </a:cubicBezTo>
                      <a:cubicBezTo>
                        <a:pt x="2353" y="1809"/>
                        <a:pt x="1872" y="2206"/>
                        <a:pt x="1142" y="2227"/>
                      </a:cubicBezTo>
                      <a:cubicBezTo>
                        <a:pt x="814" y="2227"/>
                        <a:pt x="460" y="2137"/>
                        <a:pt x="42" y="1962"/>
                      </a:cubicBezTo>
                      <a:lnTo>
                        <a:pt x="0" y="2005"/>
                      </a:lnTo>
                      <a:cubicBezTo>
                        <a:pt x="439" y="2206"/>
                        <a:pt x="814" y="2295"/>
                        <a:pt x="1142" y="2295"/>
                      </a:cubicBezTo>
                      <a:cubicBezTo>
                        <a:pt x="1893" y="2295"/>
                        <a:pt x="2400" y="1851"/>
                        <a:pt x="2749" y="1370"/>
                      </a:cubicBezTo>
                      <a:cubicBezTo>
                        <a:pt x="3104" y="863"/>
                        <a:pt x="3304" y="313"/>
                        <a:pt x="3458" y="22"/>
                      </a:cubicBezTo>
                      <a:lnTo>
                        <a:pt x="34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5"/>
                <p:cNvSpPr/>
                <p:nvPr/>
              </p:nvSpPr>
              <p:spPr>
                <a:xfrm>
                  <a:off x="-93612" y="2101757"/>
                  <a:ext cx="121094" cy="43077"/>
                </a:xfrm>
                <a:custGeom>
                  <a:rect b="b" l="l" r="r" t="t"/>
                  <a:pathLst>
                    <a:path extrusionOk="0" h="307" w="863">
                      <a:moveTo>
                        <a:pt x="1" y="0"/>
                      </a:moveTo>
                      <a:lnTo>
                        <a:pt x="1" y="0"/>
                      </a:lnTo>
                      <a:cubicBezTo>
                        <a:pt x="134" y="229"/>
                        <a:pt x="281" y="306"/>
                        <a:pt x="417" y="306"/>
                      </a:cubicBezTo>
                      <a:cubicBezTo>
                        <a:pt x="619" y="306"/>
                        <a:pt x="796" y="134"/>
                        <a:pt x="863" y="43"/>
                      </a:cubicBezTo>
                      <a:lnTo>
                        <a:pt x="863" y="43"/>
                      </a:lnTo>
                      <a:cubicBezTo>
                        <a:pt x="722" y="122"/>
                        <a:pt x="589" y="150"/>
                        <a:pt x="470" y="150"/>
                      </a:cubicBezTo>
                      <a:cubicBezTo>
                        <a:pt x="194" y="150"/>
                        <a:pt x="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5"/>
                <p:cNvSpPr/>
                <p:nvPr/>
              </p:nvSpPr>
              <p:spPr>
                <a:xfrm>
                  <a:off x="-1014959" y="1538651"/>
                  <a:ext cx="489006" cy="488998"/>
                </a:xfrm>
                <a:custGeom>
                  <a:rect b="b" l="l" r="r" t="t"/>
                  <a:pathLst>
                    <a:path extrusionOk="0" h="3485" w="3485">
                      <a:moveTo>
                        <a:pt x="1745" y="1"/>
                      </a:moveTo>
                      <a:cubicBezTo>
                        <a:pt x="793" y="1"/>
                        <a:pt x="0" y="772"/>
                        <a:pt x="0" y="1745"/>
                      </a:cubicBezTo>
                      <a:cubicBezTo>
                        <a:pt x="0" y="2713"/>
                        <a:pt x="793" y="3485"/>
                        <a:pt x="1745" y="3485"/>
                      </a:cubicBezTo>
                      <a:cubicBezTo>
                        <a:pt x="2713" y="3485"/>
                        <a:pt x="3484" y="2713"/>
                        <a:pt x="3484" y="1745"/>
                      </a:cubicBezTo>
                      <a:cubicBezTo>
                        <a:pt x="3484" y="772"/>
                        <a:pt x="2713" y="1"/>
                        <a:pt x="1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5"/>
                <p:cNvSpPr/>
                <p:nvPr/>
              </p:nvSpPr>
              <p:spPr>
                <a:xfrm>
                  <a:off x="5033" y="3195976"/>
                  <a:ext cx="136669" cy="946004"/>
                </a:xfrm>
                <a:custGeom>
                  <a:rect b="b" l="l" r="r" t="t"/>
                  <a:pathLst>
                    <a:path extrusionOk="0" h="6742" w="974">
                      <a:moveTo>
                        <a:pt x="133" y="1"/>
                      </a:moveTo>
                      <a:cubicBezTo>
                        <a:pt x="91" y="529"/>
                        <a:pt x="70" y="1079"/>
                        <a:pt x="70" y="1629"/>
                      </a:cubicBezTo>
                      <a:lnTo>
                        <a:pt x="70" y="1914"/>
                      </a:lnTo>
                      <a:cubicBezTo>
                        <a:pt x="70" y="2226"/>
                        <a:pt x="91" y="2533"/>
                        <a:pt x="91" y="2819"/>
                      </a:cubicBezTo>
                      <a:cubicBezTo>
                        <a:pt x="91" y="3083"/>
                        <a:pt x="1" y="4140"/>
                        <a:pt x="202" y="4843"/>
                      </a:cubicBezTo>
                      <a:cubicBezTo>
                        <a:pt x="424" y="5769"/>
                        <a:pt x="794" y="6498"/>
                        <a:pt x="926" y="6741"/>
                      </a:cubicBezTo>
                      <a:lnTo>
                        <a:pt x="974" y="6720"/>
                      </a:lnTo>
                      <a:cubicBezTo>
                        <a:pt x="842" y="6408"/>
                        <a:pt x="466" y="5769"/>
                        <a:pt x="244" y="4843"/>
                      </a:cubicBezTo>
                      <a:cubicBezTo>
                        <a:pt x="49" y="4140"/>
                        <a:pt x="133" y="3083"/>
                        <a:pt x="133" y="2819"/>
                      </a:cubicBezTo>
                      <a:cubicBezTo>
                        <a:pt x="133" y="2512"/>
                        <a:pt x="112" y="2200"/>
                        <a:pt x="112" y="1914"/>
                      </a:cubicBezTo>
                      <a:cubicBezTo>
                        <a:pt x="112" y="1275"/>
                        <a:pt x="133" y="661"/>
                        <a:pt x="181" y="43"/>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5"/>
                <p:cNvSpPr/>
                <p:nvPr/>
              </p:nvSpPr>
              <p:spPr>
                <a:xfrm>
                  <a:off x="197273" y="3195976"/>
                  <a:ext cx="141861" cy="89942"/>
                </a:xfrm>
                <a:custGeom>
                  <a:rect b="b" l="l" r="r" t="t"/>
                  <a:pathLst>
                    <a:path extrusionOk="0" h="641" w="1011">
                      <a:moveTo>
                        <a:pt x="43" y="1"/>
                      </a:moveTo>
                      <a:lnTo>
                        <a:pt x="0" y="22"/>
                      </a:lnTo>
                      <a:cubicBezTo>
                        <a:pt x="111" y="175"/>
                        <a:pt x="154" y="196"/>
                        <a:pt x="217" y="265"/>
                      </a:cubicBezTo>
                      <a:cubicBezTo>
                        <a:pt x="265" y="286"/>
                        <a:pt x="307" y="307"/>
                        <a:pt x="349" y="350"/>
                      </a:cubicBezTo>
                      <a:cubicBezTo>
                        <a:pt x="571" y="550"/>
                        <a:pt x="793" y="640"/>
                        <a:pt x="1010" y="640"/>
                      </a:cubicBezTo>
                      <a:lnTo>
                        <a:pt x="1010" y="593"/>
                      </a:lnTo>
                      <a:cubicBezTo>
                        <a:pt x="814" y="593"/>
                        <a:pt x="592" y="508"/>
                        <a:pt x="376" y="328"/>
                      </a:cubicBezTo>
                      <a:cubicBezTo>
                        <a:pt x="328" y="286"/>
                        <a:pt x="286" y="244"/>
                        <a:pt x="265" y="217"/>
                      </a:cubicBezTo>
                      <a:cubicBezTo>
                        <a:pt x="175" y="154"/>
                        <a:pt x="132" y="133"/>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5"/>
                <p:cNvSpPr/>
                <p:nvPr/>
              </p:nvSpPr>
              <p:spPr>
                <a:xfrm>
                  <a:off x="-69056" y="2061626"/>
                  <a:ext cx="55706" cy="25818"/>
                </a:xfrm>
                <a:custGeom>
                  <a:rect b="b" l="l" r="r" t="t"/>
                  <a:pathLst>
                    <a:path extrusionOk="0" h="184" w="397">
                      <a:moveTo>
                        <a:pt x="397" y="1"/>
                      </a:moveTo>
                      <a:lnTo>
                        <a:pt x="0" y="133"/>
                      </a:lnTo>
                      <a:cubicBezTo>
                        <a:pt x="51" y="164"/>
                        <a:pt x="112" y="184"/>
                        <a:pt x="175" y="184"/>
                      </a:cubicBezTo>
                      <a:cubicBezTo>
                        <a:pt x="198" y="184"/>
                        <a:pt x="221" y="181"/>
                        <a:pt x="243" y="175"/>
                      </a:cubicBezTo>
                      <a:cubicBezTo>
                        <a:pt x="312" y="154"/>
                        <a:pt x="376" y="85"/>
                        <a:pt x="3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5"/>
                <p:cNvSpPr/>
                <p:nvPr/>
              </p:nvSpPr>
              <p:spPr>
                <a:xfrm>
                  <a:off x="45867" y="1980801"/>
                  <a:ext cx="21749" cy="21609"/>
                </a:xfrm>
                <a:custGeom>
                  <a:rect b="b" l="l" r="r" t="t"/>
                  <a:pathLst>
                    <a:path extrusionOk="0" h="154" w="155">
                      <a:moveTo>
                        <a:pt x="154" y="1"/>
                      </a:moveTo>
                      <a:cubicBezTo>
                        <a:pt x="133" y="1"/>
                        <a:pt x="85" y="1"/>
                        <a:pt x="43" y="48"/>
                      </a:cubicBezTo>
                      <a:cubicBezTo>
                        <a:pt x="22" y="69"/>
                        <a:pt x="1" y="112"/>
                        <a:pt x="1" y="154"/>
                      </a:cubicBezTo>
                      <a:lnTo>
                        <a:pt x="22" y="154"/>
                      </a:lnTo>
                      <a:cubicBezTo>
                        <a:pt x="22" y="112"/>
                        <a:pt x="43" y="69"/>
                        <a:pt x="64" y="48"/>
                      </a:cubicBezTo>
                      <a:cubicBezTo>
                        <a:pt x="85" y="22"/>
                        <a:pt x="133" y="22"/>
                        <a:pt x="154" y="22"/>
                      </a:cubicBezTo>
                      <a:lnTo>
                        <a:pt x="1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55"/>
              <p:cNvGrpSpPr/>
              <p:nvPr/>
            </p:nvGrpSpPr>
            <p:grpSpPr>
              <a:xfrm>
                <a:off x="6800376" y="1674286"/>
                <a:ext cx="390430" cy="432449"/>
                <a:chOff x="3306034" y="1949508"/>
                <a:chExt cx="175743" cy="194657"/>
              </a:xfrm>
            </p:grpSpPr>
            <p:sp>
              <p:nvSpPr>
                <p:cNvPr id="1474" name="Google Shape;1474;p55"/>
                <p:cNvSpPr/>
                <p:nvPr/>
              </p:nvSpPr>
              <p:spPr>
                <a:xfrm>
                  <a:off x="3335979" y="1979047"/>
                  <a:ext cx="113719" cy="156961"/>
                </a:xfrm>
                <a:custGeom>
                  <a:rect b="b" l="l" r="r" t="t"/>
                  <a:pathLst>
                    <a:path extrusionOk="0" h="4639" w="3361">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5"/>
                <p:cNvSpPr/>
                <p:nvPr/>
              </p:nvSpPr>
              <p:spPr>
                <a:xfrm>
                  <a:off x="3371879" y="2112055"/>
                  <a:ext cx="44053" cy="32109"/>
                </a:xfrm>
                <a:custGeom>
                  <a:rect b="b" l="l" r="r" t="t"/>
                  <a:pathLst>
                    <a:path extrusionOk="0" h="949" w="1302">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5"/>
                <p:cNvSpPr/>
                <p:nvPr/>
              </p:nvSpPr>
              <p:spPr>
                <a:xfrm>
                  <a:off x="3363014" y="2022762"/>
                  <a:ext cx="58907" cy="95279"/>
                </a:xfrm>
                <a:custGeom>
                  <a:rect b="b" l="l" r="r" t="t"/>
                  <a:pathLst>
                    <a:path extrusionOk="0" h="2816" w="1741">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5"/>
                <p:cNvSpPr/>
                <p:nvPr/>
              </p:nvSpPr>
              <p:spPr>
                <a:xfrm>
                  <a:off x="3306034" y="2019413"/>
                  <a:ext cx="19184" cy="5041"/>
                </a:xfrm>
                <a:custGeom>
                  <a:rect b="b" l="l" r="r" t="t"/>
                  <a:pathLst>
                    <a:path extrusionOk="0" h="149" w="567">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5"/>
                <p:cNvSpPr/>
                <p:nvPr/>
              </p:nvSpPr>
              <p:spPr>
                <a:xfrm>
                  <a:off x="3321125" y="1977761"/>
                  <a:ext cx="14887" cy="14617"/>
                </a:xfrm>
                <a:custGeom>
                  <a:rect b="b" l="l" r="r" t="t"/>
                  <a:pathLst>
                    <a:path extrusionOk="0" h="432" w="44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5"/>
                <p:cNvSpPr/>
                <p:nvPr/>
              </p:nvSpPr>
              <p:spPr>
                <a:xfrm>
                  <a:off x="3374992" y="1950455"/>
                  <a:ext cx="5041" cy="19184"/>
                </a:xfrm>
                <a:custGeom>
                  <a:rect b="b" l="l" r="r" t="t"/>
                  <a:pathLst>
                    <a:path extrusionOk="0" h="567" w="149">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5"/>
                <p:cNvSpPr/>
                <p:nvPr/>
              </p:nvSpPr>
              <p:spPr>
                <a:xfrm>
                  <a:off x="3409944" y="1949508"/>
                  <a:ext cx="3857" cy="22060"/>
                </a:xfrm>
                <a:custGeom>
                  <a:rect b="b" l="l" r="r" t="t"/>
                  <a:pathLst>
                    <a:path extrusionOk="0" h="652" w="114">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5"/>
                <p:cNvSpPr/>
                <p:nvPr/>
              </p:nvSpPr>
              <p:spPr>
                <a:xfrm>
                  <a:off x="3447739" y="1987573"/>
                  <a:ext cx="19895" cy="13906"/>
                </a:xfrm>
                <a:custGeom>
                  <a:rect b="b" l="l" r="r" t="t"/>
                  <a:pathLst>
                    <a:path extrusionOk="0" h="411" w="588">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5"/>
                <p:cNvSpPr/>
                <p:nvPr/>
              </p:nvSpPr>
              <p:spPr>
                <a:xfrm>
                  <a:off x="3461645" y="2026349"/>
                  <a:ext cx="20132" cy="3147"/>
                </a:xfrm>
                <a:custGeom>
                  <a:rect b="b" l="l" r="r" t="t"/>
                  <a:pathLst>
                    <a:path extrusionOk="0" h="93" w="595">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5"/>
                <p:cNvSpPr/>
                <p:nvPr/>
              </p:nvSpPr>
              <p:spPr>
                <a:xfrm>
                  <a:off x="3346028" y="1991397"/>
                  <a:ext cx="36880" cy="56065"/>
                </a:xfrm>
                <a:custGeom>
                  <a:rect b="b" l="l" r="r" t="t"/>
                  <a:pathLst>
                    <a:path extrusionOk="0" h="1657" w="109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4" name="Google Shape;1484;p55"/>
            <p:cNvGrpSpPr/>
            <p:nvPr/>
          </p:nvGrpSpPr>
          <p:grpSpPr>
            <a:xfrm>
              <a:off x="6331015" y="4090300"/>
              <a:ext cx="360758" cy="258297"/>
              <a:chOff x="4992850" y="4345375"/>
              <a:chExt cx="607336" cy="638400"/>
            </a:xfrm>
          </p:grpSpPr>
          <p:sp>
            <p:nvSpPr>
              <p:cNvPr id="1485" name="Google Shape;1485;p55"/>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5"/>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55"/>
            <p:cNvGrpSpPr/>
            <p:nvPr/>
          </p:nvGrpSpPr>
          <p:grpSpPr>
            <a:xfrm>
              <a:off x="6096822" y="2312708"/>
              <a:ext cx="234196" cy="188409"/>
              <a:chOff x="5151797" y="479071"/>
              <a:chExt cx="234196" cy="188409"/>
            </a:xfrm>
          </p:grpSpPr>
          <p:sp>
            <p:nvSpPr>
              <p:cNvPr id="1488" name="Google Shape;1488;p55"/>
              <p:cNvSpPr/>
              <p:nvPr/>
            </p:nvSpPr>
            <p:spPr>
              <a:xfrm>
                <a:off x="5151797" y="479071"/>
                <a:ext cx="122220" cy="1884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5"/>
              <p:cNvSpPr/>
              <p:nvPr/>
            </p:nvSpPr>
            <p:spPr>
              <a:xfrm>
                <a:off x="5261402" y="479071"/>
                <a:ext cx="124590" cy="1884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Evaluación de aprendizaje</a:t>
            </a:r>
            <a:endParaRPr/>
          </a:p>
        </p:txBody>
      </p:sp>
      <p:graphicFrame>
        <p:nvGraphicFramePr>
          <p:cNvPr id="1495" name="Google Shape;1495;p56"/>
          <p:cNvGraphicFramePr/>
          <p:nvPr/>
        </p:nvGraphicFramePr>
        <p:xfrm>
          <a:off x="851675" y="1276275"/>
          <a:ext cx="3000000" cy="3000000"/>
        </p:xfrm>
        <a:graphic>
          <a:graphicData uri="http://schemas.openxmlformats.org/drawingml/2006/table">
            <a:tbl>
              <a:tblPr bandRow="1">
                <a:noFill/>
                <a:tableStyleId>{E95AA1DF-7F0D-465C-909B-F1A360460783}</a:tableStyleId>
              </a:tblPr>
              <a:tblGrid>
                <a:gridCol w="2154050"/>
                <a:gridCol w="1049425"/>
                <a:gridCol w="1530675"/>
                <a:gridCol w="2533850"/>
              </a:tblGrid>
              <a:tr h="12700">
                <a:tc>
                  <a:txBody>
                    <a:bodyPr/>
                    <a:lstStyle/>
                    <a:p>
                      <a:pPr indent="0" lvl="0" marL="0" rtl="0" algn="ctr">
                        <a:spcBef>
                          <a:spcPts val="0"/>
                        </a:spcBef>
                        <a:spcAft>
                          <a:spcPts val="0"/>
                        </a:spcAft>
                        <a:buNone/>
                      </a:pPr>
                      <a:r>
                        <a:rPr b="1" lang="en" sz="1200">
                          <a:latin typeface="Calibri"/>
                          <a:ea typeface="Calibri"/>
                          <a:cs typeface="Calibri"/>
                          <a:sym typeface="Calibri"/>
                        </a:rPr>
                        <a:t>Mecanismo o actividad evaluativa</a:t>
                      </a:r>
                      <a:endParaRPr b="1" sz="1200">
                        <a:latin typeface="Calibri"/>
                        <a:ea typeface="Calibri"/>
                        <a:cs typeface="Calibri"/>
                        <a:sym typeface="Calibri"/>
                      </a:endParaRPr>
                    </a:p>
                  </a:txBody>
                  <a:tcPr marT="0" marB="0" marR="68575" marL="68575" anchor="ctr">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200">
                          <a:latin typeface="Calibri"/>
                          <a:ea typeface="Calibri"/>
                          <a:cs typeface="Calibri"/>
                          <a:sym typeface="Calibri"/>
                        </a:rPr>
                        <a:t>Porcentaje de la nota final</a:t>
                      </a:r>
                      <a:endParaRPr b="1" sz="1200">
                        <a:latin typeface="Calibri"/>
                        <a:ea typeface="Calibri"/>
                        <a:cs typeface="Calibri"/>
                        <a:sym typeface="Calibri"/>
                      </a:endParaRPr>
                    </a:p>
                  </a:txBody>
                  <a:tcPr marT="0" marB="0" marR="68575" marL="68575" anchor="ctr">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200">
                          <a:latin typeface="Calibri"/>
                          <a:ea typeface="Calibri"/>
                          <a:cs typeface="Calibri"/>
                          <a:sym typeface="Calibri"/>
                        </a:rPr>
                        <a:t>Resultado de aprendizaje del curso</a:t>
                      </a:r>
                      <a:endParaRPr b="1" sz="1200">
                        <a:latin typeface="Calibri"/>
                        <a:ea typeface="Calibri"/>
                        <a:cs typeface="Calibri"/>
                        <a:sym typeface="Calibri"/>
                      </a:endParaRPr>
                    </a:p>
                  </a:txBody>
                  <a:tcPr marT="0" marB="0" marR="68575" marL="68575" anchor="ctr">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200">
                          <a:latin typeface="Calibri"/>
                          <a:ea typeface="Calibri"/>
                          <a:cs typeface="Calibri"/>
                          <a:sym typeface="Calibri"/>
                        </a:rPr>
                        <a:t>Incluye</a:t>
                      </a:r>
                      <a:endParaRPr b="1" sz="1200">
                        <a:latin typeface="Calibri"/>
                        <a:ea typeface="Calibri"/>
                        <a:cs typeface="Calibri"/>
                        <a:sym typeface="Calibri"/>
                      </a:endParaRPr>
                    </a:p>
                  </a:txBody>
                  <a:tcPr marT="0" marB="0" marR="68575" marL="68575" anchor="ctr">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solidFill>
                      <a:schemeClr val="dk2"/>
                    </a:solidFill>
                  </a:tcPr>
                </a:tc>
              </a:tr>
              <a:tr h="283200">
                <a:tc>
                  <a:txBody>
                    <a:bodyPr/>
                    <a:lstStyle/>
                    <a:p>
                      <a:pPr indent="0" lvl="0" marL="43815" marR="51435" rtl="0" algn="l">
                        <a:lnSpc>
                          <a:spcPct val="115000"/>
                        </a:lnSpc>
                        <a:spcBef>
                          <a:spcPts val="0"/>
                        </a:spcBef>
                        <a:spcAft>
                          <a:spcPts val="0"/>
                        </a:spcAft>
                        <a:buNone/>
                      </a:pPr>
                      <a:r>
                        <a:rPr lang="en" sz="1200">
                          <a:solidFill>
                            <a:srgbClr val="444444"/>
                          </a:solidFill>
                          <a:latin typeface="Calibri"/>
                          <a:ea typeface="Calibri"/>
                          <a:cs typeface="Calibri"/>
                          <a:sym typeface="Calibri"/>
                        </a:rPr>
                        <a:t>Primera evaluación (Sem 5)</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44444"/>
                          </a:solidFill>
                          <a:latin typeface="Calibri"/>
                          <a:ea typeface="Calibri"/>
                          <a:cs typeface="Calibri"/>
                          <a:sym typeface="Calibri"/>
                        </a:rPr>
                        <a:t>25 %</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44444"/>
                          </a:solidFill>
                          <a:latin typeface="Calibri"/>
                          <a:ea typeface="Calibri"/>
                          <a:cs typeface="Calibri"/>
                          <a:sym typeface="Calibri"/>
                        </a:rPr>
                        <a:t>OT1</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44444"/>
                          </a:solidFill>
                          <a:latin typeface="Calibri"/>
                          <a:ea typeface="Calibri"/>
                          <a:cs typeface="Calibri"/>
                          <a:sym typeface="Calibri"/>
                        </a:rPr>
                        <a:t>Unidad 1-Arquitectura DBMS</a:t>
                      </a:r>
                      <a:endParaRPr sz="1200">
                        <a:solidFill>
                          <a:srgbClr val="444444"/>
                        </a:solidFill>
                        <a:latin typeface="Calibri"/>
                        <a:ea typeface="Calibri"/>
                        <a:cs typeface="Calibri"/>
                        <a:sym typeface="Calibri"/>
                      </a:endParaRPr>
                    </a:p>
                    <a:p>
                      <a:pPr indent="0" lvl="0" marL="0" rtl="0" algn="l">
                        <a:spcBef>
                          <a:spcPts val="0"/>
                        </a:spcBef>
                        <a:spcAft>
                          <a:spcPts val="0"/>
                        </a:spcAft>
                        <a:buNone/>
                      </a:pPr>
                      <a:r>
                        <a:rPr lang="en" sz="1200">
                          <a:solidFill>
                            <a:srgbClr val="444444"/>
                          </a:solidFill>
                          <a:latin typeface="Calibri"/>
                          <a:ea typeface="Calibri"/>
                          <a:cs typeface="Calibri"/>
                          <a:sym typeface="Calibri"/>
                        </a:rPr>
                        <a:t>Unidad 2 - Admon y optimización RDB</a:t>
                      </a:r>
                      <a:endParaRPr sz="1200">
                        <a:solidFill>
                          <a:srgbClr val="444444"/>
                        </a:solidFill>
                        <a:latin typeface="Calibri"/>
                        <a:ea typeface="Calibri"/>
                        <a:cs typeface="Calibri"/>
                        <a:sym typeface="Calibri"/>
                      </a:endParaRPr>
                    </a:p>
                  </a:txBody>
                  <a:tcPr marT="0" marB="0" marR="68575" marL="6857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r>
              <a:tr h="421000">
                <a:tc>
                  <a:txBody>
                    <a:bodyPr/>
                    <a:lstStyle/>
                    <a:p>
                      <a:pPr indent="0" lvl="0" marL="43815" marR="51435" rtl="0" algn="l">
                        <a:lnSpc>
                          <a:spcPct val="115000"/>
                        </a:lnSpc>
                        <a:spcBef>
                          <a:spcPts val="0"/>
                        </a:spcBef>
                        <a:spcAft>
                          <a:spcPts val="0"/>
                        </a:spcAft>
                        <a:buNone/>
                      </a:pPr>
                      <a:r>
                        <a:rPr lang="en" sz="1200">
                          <a:solidFill>
                            <a:srgbClr val="444444"/>
                          </a:solidFill>
                          <a:latin typeface="Calibri"/>
                          <a:ea typeface="Calibri"/>
                          <a:cs typeface="Calibri"/>
                          <a:sym typeface="Calibri"/>
                        </a:rPr>
                        <a:t>Segunda evaluación (Sem 8) (parejas)</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44444"/>
                          </a:solidFill>
                          <a:latin typeface="Calibri"/>
                          <a:ea typeface="Calibri"/>
                          <a:cs typeface="Calibri"/>
                          <a:sym typeface="Calibri"/>
                        </a:rPr>
                        <a:t>20 %</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44444"/>
                          </a:solidFill>
                          <a:latin typeface="Calibri"/>
                          <a:ea typeface="Calibri"/>
                          <a:cs typeface="Calibri"/>
                          <a:sym typeface="Calibri"/>
                        </a:rPr>
                        <a:t>OT2</a:t>
                      </a:r>
                      <a:endParaRPr sz="1200">
                        <a:solidFill>
                          <a:srgbClr val="444444"/>
                        </a:solidFill>
                        <a:latin typeface="Calibri"/>
                        <a:ea typeface="Calibri"/>
                        <a:cs typeface="Calibri"/>
                        <a:sym typeface="Calibri"/>
                      </a:endParaRPr>
                    </a:p>
                    <a:p>
                      <a:pPr indent="0" lvl="0" marL="0" rtl="0" algn="ctr">
                        <a:spcBef>
                          <a:spcPts val="0"/>
                        </a:spcBef>
                        <a:spcAft>
                          <a:spcPts val="0"/>
                        </a:spcAft>
                        <a:buNone/>
                      </a:pPr>
                      <a:r>
                        <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44444"/>
                          </a:solidFill>
                          <a:latin typeface="Calibri"/>
                          <a:ea typeface="Calibri"/>
                          <a:cs typeface="Calibri"/>
                          <a:sym typeface="Calibri"/>
                        </a:rPr>
                        <a:t>Unidad 3 - Transacciones</a:t>
                      </a:r>
                      <a:endParaRPr sz="1200">
                        <a:solidFill>
                          <a:srgbClr val="444444"/>
                        </a:solidFill>
                        <a:latin typeface="Calibri"/>
                        <a:ea typeface="Calibri"/>
                        <a:cs typeface="Calibri"/>
                        <a:sym typeface="Calibri"/>
                      </a:endParaRPr>
                    </a:p>
                  </a:txBody>
                  <a:tcPr marT="0" marB="0" marR="68575" marL="6857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r>
              <a:tr h="421000">
                <a:tc>
                  <a:txBody>
                    <a:bodyPr/>
                    <a:lstStyle/>
                    <a:p>
                      <a:pPr indent="0" lvl="0" marL="43815" marR="51435" rtl="0" algn="l">
                        <a:lnSpc>
                          <a:spcPct val="115000"/>
                        </a:lnSpc>
                        <a:spcBef>
                          <a:spcPts val="0"/>
                        </a:spcBef>
                        <a:spcAft>
                          <a:spcPts val="0"/>
                        </a:spcAft>
                        <a:buNone/>
                      </a:pPr>
                      <a:r>
                        <a:rPr lang="en" sz="1200">
                          <a:solidFill>
                            <a:srgbClr val="444444"/>
                          </a:solidFill>
                          <a:latin typeface="Calibri"/>
                          <a:ea typeface="Calibri"/>
                          <a:cs typeface="Calibri"/>
                          <a:sym typeface="Calibri"/>
                        </a:rPr>
                        <a:t>Tercera evaluación (Sem 17)</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200">
                          <a:solidFill>
                            <a:srgbClr val="444444"/>
                          </a:solidFill>
                          <a:latin typeface="Calibri"/>
                          <a:ea typeface="Calibri"/>
                          <a:cs typeface="Calibri"/>
                          <a:sym typeface="Calibri"/>
                        </a:rPr>
                        <a:t>15%</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44444"/>
                          </a:solidFill>
                          <a:latin typeface="Calibri"/>
                          <a:ea typeface="Calibri"/>
                          <a:cs typeface="Calibri"/>
                          <a:sym typeface="Calibri"/>
                        </a:rPr>
                        <a:t>OT3 </a:t>
                      </a:r>
                      <a:endParaRPr sz="1200">
                        <a:solidFill>
                          <a:srgbClr val="444444"/>
                        </a:solidFill>
                        <a:latin typeface="Calibri"/>
                        <a:ea typeface="Calibri"/>
                        <a:cs typeface="Calibri"/>
                        <a:sym typeface="Calibri"/>
                      </a:endParaRPr>
                    </a:p>
                    <a:p>
                      <a:pPr indent="0" lvl="0" marL="0" rtl="0" algn="ctr">
                        <a:spcBef>
                          <a:spcPts val="0"/>
                        </a:spcBef>
                        <a:spcAft>
                          <a:spcPts val="0"/>
                        </a:spcAft>
                        <a:buNone/>
                      </a:pPr>
                      <a:r>
                        <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l">
                        <a:lnSpc>
                          <a:spcPct val="107916"/>
                        </a:lnSpc>
                        <a:spcBef>
                          <a:spcPts val="0"/>
                        </a:spcBef>
                        <a:spcAft>
                          <a:spcPts val="800"/>
                        </a:spcAft>
                        <a:buNone/>
                      </a:pPr>
                      <a:r>
                        <a:rPr lang="en" sz="1200">
                          <a:solidFill>
                            <a:srgbClr val="444444"/>
                          </a:solidFill>
                          <a:latin typeface="Calibri"/>
                          <a:ea typeface="Calibri"/>
                          <a:cs typeface="Calibri"/>
                          <a:sym typeface="Calibri"/>
                        </a:rPr>
                        <a:t>Unidad 4 - Bases de Datos NoSQL</a:t>
                      </a:r>
                      <a:endParaRPr sz="1200">
                        <a:solidFill>
                          <a:srgbClr val="444444"/>
                        </a:solidFill>
                        <a:latin typeface="Calibri"/>
                        <a:ea typeface="Calibri"/>
                        <a:cs typeface="Calibri"/>
                        <a:sym typeface="Calibri"/>
                      </a:endParaRPr>
                    </a:p>
                  </a:txBody>
                  <a:tcPr marT="0" marB="0" marR="68575" marL="6857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r>
              <a:tr h="280675">
                <a:tc>
                  <a:txBody>
                    <a:bodyPr/>
                    <a:lstStyle/>
                    <a:p>
                      <a:pPr indent="0" lvl="0" marL="0" rtl="0" algn="l">
                        <a:spcBef>
                          <a:spcPts val="0"/>
                        </a:spcBef>
                        <a:spcAft>
                          <a:spcPts val="0"/>
                        </a:spcAft>
                        <a:buNone/>
                      </a:pPr>
                      <a:r>
                        <a:rPr lang="en" sz="1200">
                          <a:solidFill>
                            <a:srgbClr val="444444"/>
                          </a:solidFill>
                          <a:latin typeface="Calibri"/>
                          <a:ea typeface="Calibri"/>
                          <a:cs typeface="Calibri"/>
                          <a:sym typeface="Calibri"/>
                        </a:rPr>
                        <a:t>Seguimiento</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44444"/>
                          </a:solidFill>
                          <a:latin typeface="Calibri"/>
                          <a:ea typeface="Calibri"/>
                          <a:cs typeface="Calibri"/>
                          <a:sym typeface="Calibri"/>
                        </a:rPr>
                        <a:t>20%</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44444"/>
                          </a:solidFill>
                          <a:latin typeface="Calibri"/>
                          <a:ea typeface="Calibri"/>
                          <a:cs typeface="Calibri"/>
                          <a:sym typeface="Calibri"/>
                        </a:rPr>
                        <a:t>OT1;</a:t>
                      </a:r>
                      <a:endParaRPr sz="1200">
                        <a:solidFill>
                          <a:srgbClr val="444444"/>
                        </a:solidFill>
                        <a:latin typeface="Calibri"/>
                        <a:ea typeface="Calibri"/>
                        <a:cs typeface="Calibri"/>
                        <a:sym typeface="Calibri"/>
                      </a:endParaRPr>
                    </a:p>
                    <a:p>
                      <a:pPr indent="0" lvl="0" marL="0" rtl="0" algn="ctr">
                        <a:spcBef>
                          <a:spcPts val="0"/>
                        </a:spcBef>
                        <a:spcAft>
                          <a:spcPts val="0"/>
                        </a:spcAft>
                        <a:buNone/>
                      </a:pPr>
                      <a:r>
                        <a:rPr lang="en" sz="1200">
                          <a:solidFill>
                            <a:srgbClr val="444444"/>
                          </a:solidFill>
                          <a:latin typeface="Calibri"/>
                          <a:ea typeface="Calibri"/>
                          <a:cs typeface="Calibri"/>
                          <a:sym typeface="Calibri"/>
                        </a:rPr>
                        <a:t>OT2;</a:t>
                      </a:r>
                      <a:endParaRPr sz="1200">
                        <a:solidFill>
                          <a:srgbClr val="444444"/>
                        </a:solidFill>
                        <a:latin typeface="Calibri"/>
                        <a:ea typeface="Calibri"/>
                        <a:cs typeface="Calibri"/>
                        <a:sym typeface="Calibri"/>
                      </a:endParaRPr>
                    </a:p>
                    <a:p>
                      <a:pPr indent="0" lvl="0" marL="0" rtl="0" algn="ctr">
                        <a:spcBef>
                          <a:spcPts val="0"/>
                        </a:spcBef>
                        <a:spcAft>
                          <a:spcPts val="0"/>
                        </a:spcAft>
                        <a:buNone/>
                      </a:pPr>
                      <a:r>
                        <a:rPr lang="en" sz="1200">
                          <a:solidFill>
                            <a:srgbClr val="444444"/>
                          </a:solidFill>
                          <a:latin typeface="Calibri"/>
                          <a:ea typeface="Calibri"/>
                          <a:cs typeface="Calibri"/>
                          <a:sym typeface="Calibri"/>
                        </a:rPr>
                        <a:t>OT3;</a:t>
                      </a:r>
                      <a:endParaRPr sz="1200">
                        <a:solidFill>
                          <a:srgbClr val="444444"/>
                        </a:solidFill>
                        <a:latin typeface="Calibri"/>
                        <a:ea typeface="Calibri"/>
                        <a:cs typeface="Calibri"/>
                        <a:sym typeface="Calibri"/>
                      </a:endParaRPr>
                    </a:p>
                    <a:p>
                      <a:pPr indent="0" lvl="0" marL="0" rtl="0" algn="ctr">
                        <a:spcBef>
                          <a:spcPts val="0"/>
                        </a:spcBef>
                        <a:spcAft>
                          <a:spcPts val="0"/>
                        </a:spcAft>
                        <a:buNone/>
                      </a:pPr>
                      <a:r>
                        <a:rPr lang="en" sz="1200">
                          <a:solidFill>
                            <a:srgbClr val="444444"/>
                          </a:solidFill>
                          <a:latin typeface="Calibri"/>
                          <a:ea typeface="Calibri"/>
                          <a:cs typeface="Calibri"/>
                          <a:sym typeface="Calibri"/>
                        </a:rPr>
                        <a:t>OT4</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l">
                        <a:lnSpc>
                          <a:spcPct val="107916"/>
                        </a:lnSpc>
                        <a:spcBef>
                          <a:spcPts val="0"/>
                        </a:spcBef>
                        <a:spcAft>
                          <a:spcPts val="800"/>
                        </a:spcAft>
                        <a:buNone/>
                      </a:pPr>
                      <a:r>
                        <a:rPr lang="en" sz="1200">
                          <a:solidFill>
                            <a:srgbClr val="444444"/>
                          </a:solidFill>
                          <a:latin typeface="Calibri"/>
                          <a:ea typeface="Calibri"/>
                          <a:cs typeface="Calibri"/>
                          <a:sym typeface="Calibri"/>
                        </a:rPr>
                        <a:t>Todas las unidades</a:t>
                      </a:r>
                      <a:endParaRPr sz="1200">
                        <a:solidFill>
                          <a:srgbClr val="444444"/>
                        </a:solidFill>
                        <a:latin typeface="Calibri"/>
                        <a:ea typeface="Calibri"/>
                        <a:cs typeface="Calibri"/>
                        <a:sym typeface="Calibri"/>
                      </a:endParaRPr>
                    </a:p>
                  </a:txBody>
                  <a:tcPr marT="0" marB="0" marR="68575" marL="6857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r>
              <a:tr h="280675">
                <a:tc>
                  <a:txBody>
                    <a:bodyPr/>
                    <a:lstStyle/>
                    <a:p>
                      <a:pPr indent="0" lvl="0" marL="0" rtl="0" algn="l">
                        <a:spcBef>
                          <a:spcPts val="0"/>
                        </a:spcBef>
                        <a:spcAft>
                          <a:spcPts val="0"/>
                        </a:spcAft>
                        <a:buNone/>
                      </a:pPr>
                      <a:r>
                        <a:rPr lang="en" sz="1200">
                          <a:solidFill>
                            <a:srgbClr val="444444"/>
                          </a:solidFill>
                          <a:latin typeface="Calibri"/>
                          <a:ea typeface="Calibri"/>
                          <a:cs typeface="Calibri"/>
                          <a:sym typeface="Calibri"/>
                        </a:rPr>
                        <a:t>Talleres NoSQL (Mongodb 10%) (Cassandra 10%)</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44444"/>
                          </a:solidFill>
                          <a:latin typeface="Calibri"/>
                          <a:ea typeface="Calibri"/>
                          <a:cs typeface="Calibri"/>
                          <a:sym typeface="Calibri"/>
                        </a:rPr>
                        <a:t>20%</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44444"/>
                          </a:solidFill>
                          <a:latin typeface="Calibri"/>
                          <a:ea typeface="Calibri"/>
                          <a:cs typeface="Calibri"/>
                          <a:sym typeface="Calibri"/>
                        </a:rPr>
                        <a:t>OT4 </a:t>
                      </a:r>
                      <a:endParaRPr sz="1200">
                        <a:solidFill>
                          <a:srgbClr val="444444"/>
                        </a:solidFill>
                        <a:latin typeface="Calibri"/>
                        <a:ea typeface="Calibri"/>
                        <a:cs typeface="Calibri"/>
                        <a:sym typeface="Calibri"/>
                      </a:endParaRPr>
                    </a:p>
                  </a:txBody>
                  <a:tcPr marT="0" marB="0" marR="73025" marL="7302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444444"/>
                          </a:solidFill>
                          <a:latin typeface="Calibri"/>
                          <a:ea typeface="Calibri"/>
                          <a:cs typeface="Calibri"/>
                          <a:sym typeface="Calibri"/>
                        </a:rPr>
                        <a:t>Unidad 5 - MongoDB</a:t>
                      </a:r>
                      <a:endParaRPr sz="1200">
                        <a:solidFill>
                          <a:srgbClr val="444444"/>
                        </a:solidFill>
                        <a:latin typeface="Calibri"/>
                        <a:ea typeface="Calibri"/>
                        <a:cs typeface="Calibri"/>
                        <a:sym typeface="Calibri"/>
                      </a:endParaRPr>
                    </a:p>
                    <a:p>
                      <a:pPr indent="0" lvl="0" marL="0" rtl="0" algn="l">
                        <a:spcBef>
                          <a:spcPts val="800"/>
                        </a:spcBef>
                        <a:spcAft>
                          <a:spcPts val="800"/>
                        </a:spcAft>
                        <a:buNone/>
                      </a:pPr>
                      <a:r>
                        <a:rPr lang="en" sz="1200">
                          <a:solidFill>
                            <a:srgbClr val="444444"/>
                          </a:solidFill>
                          <a:latin typeface="Calibri"/>
                          <a:ea typeface="Calibri"/>
                          <a:cs typeface="Calibri"/>
                          <a:sym typeface="Calibri"/>
                        </a:rPr>
                        <a:t>Unidad 6 - Cassandra</a:t>
                      </a:r>
                      <a:endParaRPr sz="1200">
                        <a:solidFill>
                          <a:srgbClr val="444444"/>
                        </a:solidFill>
                        <a:latin typeface="Calibri"/>
                        <a:ea typeface="Calibri"/>
                        <a:cs typeface="Calibri"/>
                        <a:sym typeface="Calibri"/>
                      </a:endParaRPr>
                    </a:p>
                  </a:txBody>
                  <a:tcPr marT="0" marB="0" marR="68575" marL="68575">
                    <a:lnL cap="flat" cmpd="sng" w="6350">
                      <a:solidFill>
                        <a:schemeClr val="accent5"/>
                      </a:solidFill>
                      <a:prstDash val="solid"/>
                      <a:round/>
                      <a:headEnd len="sm" w="sm" type="none"/>
                      <a:tailEnd len="sm" w="sm" type="none"/>
                    </a:lnL>
                    <a:lnR cap="flat" cmpd="sng" w="6350">
                      <a:solidFill>
                        <a:schemeClr val="accent5"/>
                      </a:solidFill>
                      <a:prstDash val="solid"/>
                      <a:round/>
                      <a:headEnd len="sm" w="sm" type="none"/>
                      <a:tailEnd len="sm" w="sm" type="none"/>
                    </a:lnR>
                    <a:lnT cap="flat" cmpd="sng" w="6350">
                      <a:solidFill>
                        <a:schemeClr val="accent5"/>
                      </a:solidFill>
                      <a:prstDash val="solid"/>
                      <a:round/>
                      <a:headEnd len="sm" w="sm" type="none"/>
                      <a:tailEnd len="sm" w="sm" type="none"/>
                    </a:lnT>
                    <a:lnB cap="flat" cmpd="sng" w="6350">
                      <a:solidFill>
                        <a:schemeClr val="accent5"/>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57"/>
          <p:cNvSpPr txBox="1"/>
          <p:nvPr>
            <p:ph idx="1" type="body"/>
          </p:nvPr>
        </p:nvSpPr>
        <p:spPr>
          <a:xfrm>
            <a:off x="720000" y="1215750"/>
            <a:ext cx="3852000" cy="3388200"/>
          </a:xfrm>
          <a:prstGeom prst="rect">
            <a:avLst/>
          </a:prstGeom>
        </p:spPr>
        <p:txBody>
          <a:bodyPr anchorCtr="0" anchor="t" bIns="91425" lIns="91425" spcFirstLastPara="1" rIns="91425" wrap="square" tIns="91425">
            <a:noAutofit/>
          </a:bodyPr>
          <a:lstStyle/>
          <a:p>
            <a:pPr indent="-190500" lvl="0" marL="241300" rtl="0" algn="l">
              <a:spcBef>
                <a:spcPts val="300"/>
              </a:spcBef>
              <a:spcAft>
                <a:spcPts val="0"/>
              </a:spcAft>
              <a:buSzPts val="1000"/>
              <a:buFont typeface="Lato Light"/>
              <a:buChar char="●"/>
            </a:pPr>
            <a:r>
              <a:rPr lang="en" sz="1000"/>
              <a:t>Harrison, G. (2015). Next Generation Databases: NoSQLand Big Data. Apress. </a:t>
            </a:r>
            <a:endParaRPr sz="1000"/>
          </a:p>
          <a:p>
            <a:pPr indent="-190500" lvl="0" marL="241300" rtl="0" algn="l">
              <a:spcBef>
                <a:spcPts val="300"/>
              </a:spcBef>
              <a:spcAft>
                <a:spcPts val="0"/>
              </a:spcAft>
              <a:buSzPts val="1000"/>
              <a:buFont typeface="Lato Light"/>
              <a:buChar char="●"/>
            </a:pPr>
            <a:r>
              <a:rPr lang="en" sz="1000"/>
              <a:t>Carpenter, J., &amp; Hewitt, E. (2020). Cassandra: the definitive guide: distributed data at web scale. O'Reilly Media. </a:t>
            </a:r>
            <a:endParaRPr sz="1000"/>
          </a:p>
          <a:p>
            <a:pPr indent="-190500" lvl="0" marL="241300" rtl="0" algn="l">
              <a:spcBef>
                <a:spcPts val="300"/>
              </a:spcBef>
              <a:spcAft>
                <a:spcPts val="0"/>
              </a:spcAft>
              <a:buSzPts val="1000"/>
              <a:buFont typeface="Lato Light"/>
              <a:buChar char="●"/>
            </a:pPr>
            <a:r>
              <a:rPr lang="en" sz="1000"/>
              <a:t>Sadalage, P. J., &amp; Fowler, M. (2013). NoSQL distilled: a brief guide to the emerging world of polyglot persistence. Pearson Education. </a:t>
            </a:r>
            <a:endParaRPr sz="1000"/>
          </a:p>
          <a:p>
            <a:pPr indent="-190500" lvl="0" marL="241300" rtl="0" algn="l">
              <a:spcBef>
                <a:spcPts val="300"/>
              </a:spcBef>
              <a:spcAft>
                <a:spcPts val="0"/>
              </a:spcAft>
              <a:buSzPts val="1000"/>
              <a:buFont typeface="Lato Light"/>
              <a:buChar char="●"/>
            </a:pPr>
            <a:r>
              <a:rPr lang="en" sz="1000"/>
              <a:t>Thomas Connolly, Carolyn Begg. Database Systems a practical approach to design, implementation and management. Addison Wesley, 2009  </a:t>
            </a:r>
            <a:endParaRPr sz="1000"/>
          </a:p>
          <a:p>
            <a:pPr indent="-190500" lvl="0" marL="241300" rtl="0" algn="l">
              <a:spcBef>
                <a:spcPts val="300"/>
              </a:spcBef>
              <a:spcAft>
                <a:spcPts val="0"/>
              </a:spcAft>
              <a:buSzPts val="1000"/>
              <a:buFont typeface="Lato Light"/>
              <a:buChar char="●"/>
            </a:pPr>
            <a:r>
              <a:rPr lang="en" sz="1000"/>
              <a:t>Toby Teorey. Database modeling and design: logical design (5th ed).  Morgan Kaufmann, 2011. </a:t>
            </a:r>
            <a:endParaRPr sz="1000"/>
          </a:p>
          <a:p>
            <a:pPr indent="-190500" lvl="0" marL="241300" rtl="0" algn="l">
              <a:spcBef>
                <a:spcPts val="300"/>
              </a:spcBef>
              <a:spcAft>
                <a:spcPts val="0"/>
              </a:spcAft>
              <a:buSzPts val="1000"/>
              <a:buFont typeface="Lato Light"/>
              <a:buChar char="●"/>
            </a:pPr>
            <a:r>
              <a:rPr lang="en" sz="1000"/>
              <a:t>Cielen, D., Meysman, A., &amp; Ali, M. (2016). Introducing Data Science: Big Data. Machine Learning and More, Using Python Tools. Manning, Shelter Island, US, 322. </a:t>
            </a:r>
            <a:endParaRPr sz="1000"/>
          </a:p>
          <a:p>
            <a:pPr indent="-190500" lvl="0" marL="241300" rtl="0" algn="l">
              <a:spcBef>
                <a:spcPts val="300"/>
              </a:spcBef>
              <a:spcAft>
                <a:spcPts val="0"/>
              </a:spcAft>
              <a:buSzPts val="1000"/>
              <a:buFont typeface="Lato Light"/>
              <a:buChar char="●"/>
            </a:pPr>
            <a:r>
              <a:rPr lang="en" sz="1000"/>
              <a:t>Oracle Corporation  </a:t>
            </a:r>
            <a:r>
              <a:rPr lang="en" sz="1000" u="sng">
                <a:solidFill>
                  <a:schemeClr val="hlink"/>
                </a:solidFill>
                <a:hlinkClick r:id="rId3"/>
              </a:rPr>
              <a:t>http://www.oracle.com</a:t>
            </a:r>
            <a:r>
              <a:rPr lang="en" sz="1000"/>
              <a:t> </a:t>
            </a:r>
            <a:endParaRPr sz="1000"/>
          </a:p>
          <a:p>
            <a:pPr indent="0" lvl="0" marL="241300" rtl="0" algn="l">
              <a:spcBef>
                <a:spcPts val="300"/>
              </a:spcBef>
              <a:spcAft>
                <a:spcPts val="0"/>
              </a:spcAft>
              <a:buNone/>
            </a:pPr>
            <a:r>
              <a:t/>
            </a:r>
            <a:endParaRPr sz="1000"/>
          </a:p>
          <a:p>
            <a:pPr indent="0" lvl="0" marL="0" rtl="0" algn="l">
              <a:lnSpc>
                <a:spcPct val="120000"/>
              </a:lnSpc>
              <a:spcBef>
                <a:spcPts val="0"/>
              </a:spcBef>
              <a:spcAft>
                <a:spcPts val="0"/>
              </a:spcAft>
              <a:buNone/>
            </a:pPr>
            <a:r>
              <a:t/>
            </a:r>
            <a:endParaRPr sz="1000"/>
          </a:p>
        </p:txBody>
      </p:sp>
      <p:sp>
        <p:nvSpPr>
          <p:cNvPr id="1501" name="Google Shape;1501;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Recursos</a:t>
            </a:r>
            <a:endParaRPr/>
          </a:p>
        </p:txBody>
      </p:sp>
      <p:sp>
        <p:nvSpPr>
          <p:cNvPr id="1502" name="Google Shape;1502;p57"/>
          <p:cNvSpPr txBox="1"/>
          <p:nvPr>
            <p:ph idx="2" type="body"/>
          </p:nvPr>
        </p:nvSpPr>
        <p:spPr>
          <a:xfrm>
            <a:off x="4572000" y="1215750"/>
            <a:ext cx="3852000" cy="33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MongoDB</a:t>
            </a:r>
            <a:endParaRPr b="1">
              <a:latin typeface="Poppins"/>
              <a:ea typeface="Poppins"/>
              <a:cs typeface="Poppins"/>
              <a:sym typeface="Poppins"/>
            </a:endParaRPr>
          </a:p>
          <a:p>
            <a:pPr indent="-203200" lvl="0" marL="241300" rtl="0" algn="l">
              <a:spcBef>
                <a:spcPts val="1000"/>
              </a:spcBef>
              <a:spcAft>
                <a:spcPts val="0"/>
              </a:spcAft>
              <a:buSzPts val="1200"/>
              <a:buFont typeface="Lato Light"/>
              <a:buChar char="●"/>
            </a:pPr>
            <a:r>
              <a:rPr lang="en" u="sng">
                <a:solidFill>
                  <a:schemeClr val="hlink"/>
                </a:solidFill>
                <a:latin typeface="Poppins"/>
                <a:ea typeface="Poppins"/>
                <a:cs typeface="Poppins"/>
                <a:sym typeface="Poppins"/>
                <a:hlinkClick r:id="rId4"/>
              </a:rPr>
              <a:t>Introduction to MongoDB </a:t>
            </a:r>
            <a:endParaRPr/>
          </a:p>
          <a:p>
            <a:pPr indent="0" lvl="0" marL="0" rtl="0" algn="l">
              <a:spcBef>
                <a:spcPts val="300"/>
              </a:spcBef>
              <a:spcAft>
                <a:spcPts val="0"/>
              </a:spcAft>
              <a:buNone/>
            </a:pPr>
            <a:r>
              <a:t/>
            </a:r>
            <a:endParaRPr/>
          </a:p>
          <a:p>
            <a:pPr indent="0" lvl="0" marL="0" rtl="0" algn="l">
              <a:spcBef>
                <a:spcPts val="0"/>
              </a:spcBef>
              <a:spcAft>
                <a:spcPts val="0"/>
              </a:spcAft>
              <a:buNone/>
            </a:pPr>
            <a:r>
              <a:rPr b="1" lang="en">
                <a:latin typeface="Poppins"/>
                <a:ea typeface="Poppins"/>
                <a:cs typeface="Poppins"/>
                <a:sym typeface="Poppins"/>
              </a:rPr>
              <a:t>Cassandra</a:t>
            </a:r>
            <a:endParaRPr b="1">
              <a:latin typeface="Poppins"/>
              <a:ea typeface="Poppins"/>
              <a:cs typeface="Poppins"/>
              <a:sym typeface="Poppins"/>
            </a:endParaRPr>
          </a:p>
          <a:p>
            <a:pPr indent="-190500" lvl="0" marL="228600" rtl="0" algn="l">
              <a:lnSpc>
                <a:spcPct val="120000"/>
              </a:lnSpc>
              <a:spcBef>
                <a:spcPts val="0"/>
              </a:spcBef>
              <a:spcAft>
                <a:spcPts val="0"/>
              </a:spcAft>
              <a:buSzPts val="1200"/>
              <a:buChar char="●"/>
            </a:pPr>
            <a:r>
              <a:rPr lang="en" u="sng">
                <a:solidFill>
                  <a:schemeClr val="hlink"/>
                </a:solidFill>
                <a:hlinkClick r:id="rId5"/>
              </a:rPr>
              <a:t>DS101: Introduction to Apache Cassandra™</a:t>
            </a:r>
            <a:endParaRPr u="sng"/>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58"/>
          <p:cNvSpPr txBox="1"/>
          <p:nvPr>
            <p:ph type="title"/>
          </p:nvPr>
        </p:nvSpPr>
        <p:spPr>
          <a:xfrm>
            <a:off x="713258" y="736593"/>
            <a:ext cx="38586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Bienvenidos!!</a:t>
            </a:r>
            <a:endParaRPr sz="4000"/>
          </a:p>
        </p:txBody>
      </p:sp>
      <p:sp>
        <p:nvSpPr>
          <p:cNvPr id="1508" name="Google Shape;1508;p58"/>
          <p:cNvSpPr txBox="1"/>
          <p:nvPr>
            <p:ph idx="1" type="subTitle"/>
          </p:nvPr>
        </p:nvSpPr>
        <p:spPr>
          <a:xfrm>
            <a:off x="713225" y="1775309"/>
            <a:ext cx="3858600" cy="10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Mónica Rojas </a:t>
            </a:r>
            <a:endParaRPr/>
          </a:p>
          <a:p>
            <a:pPr indent="0" lvl="0" marL="0" rtl="0" algn="l">
              <a:spcBef>
                <a:spcPts val="0"/>
              </a:spcBef>
              <a:spcAft>
                <a:spcPts val="0"/>
              </a:spcAft>
              <a:buNone/>
            </a:pPr>
            <a:r>
              <a:rPr lang="en" u="sng">
                <a:solidFill>
                  <a:schemeClr val="hlink"/>
                </a:solidFill>
                <a:hlinkClick r:id="rId3"/>
              </a:rPr>
              <a:t>mmrojas@icesi.edu.co</a:t>
            </a:r>
            <a:endParaRPr/>
          </a:p>
          <a:p>
            <a:pPr indent="0" lvl="0" marL="0" rtl="0" algn="l">
              <a:spcBef>
                <a:spcPts val="0"/>
              </a:spcBef>
              <a:spcAft>
                <a:spcPts val="0"/>
              </a:spcAft>
              <a:buNone/>
            </a:pPr>
            <a:r>
              <a:rPr lang="en"/>
              <a:t>Mario Julián Mora</a:t>
            </a:r>
            <a:endParaRPr/>
          </a:p>
          <a:p>
            <a:pPr indent="0" lvl="0" marL="0" rtl="0" algn="l">
              <a:spcBef>
                <a:spcPts val="0"/>
              </a:spcBef>
              <a:spcAft>
                <a:spcPts val="0"/>
              </a:spcAft>
              <a:buNone/>
            </a:pPr>
            <a:r>
              <a:rPr lang="en" u="sng">
                <a:solidFill>
                  <a:schemeClr val="hlink"/>
                </a:solidFill>
                <a:hlinkClick r:id="rId4"/>
              </a:rPr>
              <a:t>mario.mora@u.icesi.edu.co</a:t>
            </a:r>
            <a:r>
              <a:rPr lang="en"/>
              <a:t> </a:t>
            </a:r>
            <a:r>
              <a:rPr lang="en"/>
              <a:t> </a:t>
            </a:r>
            <a:endParaRPr/>
          </a:p>
        </p:txBody>
      </p:sp>
      <p:sp>
        <p:nvSpPr>
          <p:cNvPr id="1509" name="Google Shape;1509;p58"/>
          <p:cNvSpPr txBox="1"/>
          <p:nvPr/>
        </p:nvSpPr>
        <p:spPr>
          <a:xfrm>
            <a:off x="713225" y="4305200"/>
            <a:ext cx="38586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Please keep this slide for attribution</a:t>
            </a:r>
            <a:endParaRPr b="1" sz="1200">
              <a:solidFill>
                <a:schemeClr val="dk1"/>
              </a:solidFill>
              <a:latin typeface="Lato"/>
              <a:ea typeface="Lato"/>
              <a:cs typeface="Lato"/>
              <a:sym typeface="Lato"/>
            </a:endParaRPr>
          </a:p>
        </p:txBody>
      </p:sp>
      <p:grpSp>
        <p:nvGrpSpPr>
          <p:cNvPr id="1510" name="Google Shape;1510;p58"/>
          <p:cNvGrpSpPr/>
          <p:nvPr/>
        </p:nvGrpSpPr>
        <p:grpSpPr>
          <a:xfrm>
            <a:off x="5007401" y="1298425"/>
            <a:ext cx="3956755" cy="4128030"/>
            <a:chOff x="2770216" y="1172311"/>
            <a:chExt cx="3514928" cy="3667079"/>
          </a:xfrm>
        </p:grpSpPr>
        <p:sp>
          <p:nvSpPr>
            <p:cNvPr id="1511" name="Google Shape;1511;p58"/>
            <p:cNvSpPr/>
            <p:nvPr/>
          </p:nvSpPr>
          <p:spPr>
            <a:xfrm>
              <a:off x="2770216" y="1172311"/>
              <a:ext cx="3514928" cy="2228226"/>
            </a:xfrm>
            <a:custGeom>
              <a:rect b="b" l="l" r="r" t="t"/>
              <a:pathLst>
                <a:path extrusionOk="0" h="30030" w="47371">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2" name="Google Shape;1512;p58"/>
            <p:cNvGrpSpPr/>
            <p:nvPr/>
          </p:nvGrpSpPr>
          <p:grpSpPr>
            <a:xfrm>
              <a:off x="4859988" y="1584961"/>
              <a:ext cx="1034299" cy="200009"/>
              <a:chOff x="5111749" y="2599637"/>
              <a:chExt cx="339794" cy="65708"/>
            </a:xfrm>
          </p:grpSpPr>
          <p:sp>
            <p:nvSpPr>
              <p:cNvPr id="1513" name="Google Shape;1513;p58"/>
              <p:cNvSpPr/>
              <p:nvPr/>
            </p:nvSpPr>
            <p:spPr>
              <a:xfrm>
                <a:off x="5172695" y="2607379"/>
                <a:ext cx="23262" cy="37676"/>
              </a:xfrm>
              <a:custGeom>
                <a:rect b="b" l="l" r="r" t="t"/>
                <a:pathLst>
                  <a:path extrusionOk="0" h="1090" w="673">
                    <a:moveTo>
                      <a:pt x="57" y="0"/>
                    </a:moveTo>
                    <a:lnTo>
                      <a:pt x="0" y="85"/>
                    </a:lnTo>
                    <a:lnTo>
                      <a:pt x="531" y="644"/>
                    </a:lnTo>
                    <a:lnTo>
                      <a:pt x="0" y="1026"/>
                    </a:lnTo>
                    <a:lnTo>
                      <a:pt x="57" y="1090"/>
                    </a:lnTo>
                    <a:lnTo>
                      <a:pt x="673" y="644"/>
                    </a:ln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8"/>
              <p:cNvSpPr/>
              <p:nvPr/>
            </p:nvSpPr>
            <p:spPr>
              <a:xfrm>
                <a:off x="5188837" y="2607379"/>
                <a:ext cx="23504" cy="37676"/>
              </a:xfrm>
              <a:custGeom>
                <a:rect b="b" l="l" r="r" t="t"/>
                <a:pathLst>
                  <a:path extrusionOk="0" h="1090" w="680">
                    <a:moveTo>
                      <a:pt x="64" y="0"/>
                    </a:moveTo>
                    <a:lnTo>
                      <a:pt x="0" y="85"/>
                    </a:lnTo>
                    <a:lnTo>
                      <a:pt x="531" y="644"/>
                    </a:lnTo>
                    <a:lnTo>
                      <a:pt x="0" y="1026"/>
                    </a:lnTo>
                    <a:lnTo>
                      <a:pt x="64" y="1090"/>
                    </a:lnTo>
                    <a:lnTo>
                      <a:pt x="680" y="644"/>
                    </a:lnTo>
                    <a:lnTo>
                      <a:pt x="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8"/>
              <p:cNvSpPr/>
              <p:nvPr/>
            </p:nvSpPr>
            <p:spPr>
              <a:xfrm>
                <a:off x="5221605" y="2607379"/>
                <a:ext cx="24472" cy="35464"/>
              </a:xfrm>
              <a:custGeom>
                <a:rect b="b" l="l" r="r" t="t"/>
                <a:pathLst>
                  <a:path extrusionOk="0" h="1026" w="708">
                    <a:moveTo>
                      <a:pt x="354" y="85"/>
                    </a:moveTo>
                    <a:cubicBezTo>
                      <a:pt x="496" y="85"/>
                      <a:pt x="616" y="290"/>
                      <a:pt x="616" y="531"/>
                    </a:cubicBezTo>
                    <a:cubicBezTo>
                      <a:pt x="616" y="736"/>
                      <a:pt x="496" y="941"/>
                      <a:pt x="354" y="941"/>
                    </a:cubicBezTo>
                    <a:cubicBezTo>
                      <a:pt x="206" y="941"/>
                      <a:pt x="85" y="736"/>
                      <a:pt x="85" y="531"/>
                    </a:cubicBezTo>
                    <a:cubicBezTo>
                      <a:pt x="85" y="290"/>
                      <a:pt x="206" y="85"/>
                      <a:pt x="354" y="85"/>
                    </a:cubicBezTo>
                    <a:close/>
                    <a:moveTo>
                      <a:pt x="354" y="0"/>
                    </a:moveTo>
                    <a:cubicBezTo>
                      <a:pt x="142" y="0"/>
                      <a:pt x="0" y="234"/>
                      <a:pt x="0" y="531"/>
                    </a:cubicBezTo>
                    <a:cubicBezTo>
                      <a:pt x="0" y="792"/>
                      <a:pt x="142" y="1026"/>
                      <a:pt x="354" y="1026"/>
                    </a:cubicBezTo>
                    <a:cubicBezTo>
                      <a:pt x="531" y="1026"/>
                      <a:pt x="708" y="792"/>
                      <a:pt x="708" y="531"/>
                    </a:cubicBezTo>
                    <a:cubicBezTo>
                      <a:pt x="708" y="234"/>
                      <a:pt x="531"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8"/>
              <p:cNvSpPr/>
              <p:nvPr/>
            </p:nvSpPr>
            <p:spPr>
              <a:xfrm>
                <a:off x="5256868" y="2611285"/>
                <a:ext cx="3215" cy="32802"/>
              </a:xfrm>
              <a:custGeom>
                <a:rect b="b" l="l" r="r" t="t"/>
                <a:pathLst>
                  <a:path extrusionOk="0" h="949" w="93">
                    <a:moveTo>
                      <a:pt x="0" y="0"/>
                    </a:moveTo>
                    <a:lnTo>
                      <a:pt x="0" y="948"/>
                    </a:lnTo>
                    <a:lnTo>
                      <a:pt x="92" y="948"/>
                    </a:lnTo>
                    <a:lnTo>
                      <a:pt x="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8"/>
              <p:cNvSpPr/>
              <p:nvPr/>
            </p:nvSpPr>
            <p:spPr>
              <a:xfrm>
                <a:off x="5272250" y="2612253"/>
                <a:ext cx="21327" cy="32802"/>
              </a:xfrm>
              <a:custGeom>
                <a:rect b="b" l="l" r="r" t="t"/>
                <a:pathLst>
                  <a:path extrusionOk="0" h="949" w="617">
                    <a:moveTo>
                      <a:pt x="532" y="93"/>
                    </a:moveTo>
                    <a:lnTo>
                      <a:pt x="532" y="857"/>
                    </a:lnTo>
                    <a:lnTo>
                      <a:pt x="86" y="857"/>
                    </a:lnTo>
                    <a:lnTo>
                      <a:pt x="86" y="93"/>
                    </a:lnTo>
                    <a:close/>
                    <a:moveTo>
                      <a:pt x="1" y="1"/>
                    </a:moveTo>
                    <a:lnTo>
                      <a:pt x="1" y="949"/>
                    </a:lnTo>
                    <a:lnTo>
                      <a:pt x="616" y="949"/>
                    </a:lnTo>
                    <a:lnTo>
                      <a:pt x="6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8"/>
              <p:cNvSpPr/>
              <p:nvPr/>
            </p:nvSpPr>
            <p:spPr>
              <a:xfrm>
                <a:off x="5304777" y="2612253"/>
                <a:ext cx="30625" cy="32802"/>
              </a:xfrm>
              <a:custGeom>
                <a:rect b="b" l="l" r="r" t="t"/>
                <a:pathLst>
                  <a:path extrusionOk="0" h="949" w="886">
                    <a:moveTo>
                      <a:pt x="793" y="93"/>
                    </a:moveTo>
                    <a:lnTo>
                      <a:pt x="793" y="857"/>
                    </a:lnTo>
                    <a:lnTo>
                      <a:pt x="86" y="857"/>
                    </a:lnTo>
                    <a:lnTo>
                      <a:pt x="86" y="93"/>
                    </a:lnTo>
                    <a:close/>
                    <a:moveTo>
                      <a:pt x="1" y="1"/>
                    </a:moveTo>
                    <a:lnTo>
                      <a:pt x="1" y="949"/>
                    </a:lnTo>
                    <a:lnTo>
                      <a:pt x="885" y="949"/>
                    </a:lnTo>
                    <a:lnTo>
                      <a:pt x="8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8"/>
              <p:cNvSpPr/>
              <p:nvPr/>
            </p:nvSpPr>
            <p:spPr>
              <a:xfrm>
                <a:off x="5345634" y="2612253"/>
                <a:ext cx="34496" cy="32802"/>
              </a:xfrm>
              <a:custGeom>
                <a:rect b="b" l="l" r="r" t="t"/>
                <a:pathLst>
                  <a:path extrusionOk="0" h="949" w="998">
                    <a:moveTo>
                      <a:pt x="913" y="93"/>
                    </a:moveTo>
                    <a:lnTo>
                      <a:pt x="913" y="857"/>
                    </a:lnTo>
                    <a:lnTo>
                      <a:pt x="85" y="857"/>
                    </a:lnTo>
                    <a:lnTo>
                      <a:pt x="85" y="93"/>
                    </a:lnTo>
                    <a:close/>
                    <a:moveTo>
                      <a:pt x="0" y="1"/>
                    </a:moveTo>
                    <a:lnTo>
                      <a:pt x="0" y="949"/>
                    </a:lnTo>
                    <a:lnTo>
                      <a:pt x="998" y="949"/>
                    </a:lnTo>
                    <a:lnTo>
                      <a:pt x="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8"/>
              <p:cNvSpPr/>
              <p:nvPr/>
            </p:nvSpPr>
            <p:spPr>
              <a:xfrm>
                <a:off x="5392332" y="2599637"/>
                <a:ext cx="20566" cy="61560"/>
              </a:xfrm>
              <a:custGeom>
                <a:rect b="b" l="l" r="r" t="t"/>
                <a:pathLst>
                  <a:path extrusionOk="0" h="1781" w="595">
                    <a:moveTo>
                      <a:pt x="259" y="0"/>
                    </a:moveTo>
                    <a:cubicBezTo>
                      <a:pt x="241" y="0"/>
                      <a:pt x="224" y="4"/>
                      <a:pt x="206" y="12"/>
                    </a:cubicBezTo>
                    <a:lnTo>
                      <a:pt x="241" y="104"/>
                    </a:lnTo>
                    <a:cubicBezTo>
                      <a:pt x="250" y="94"/>
                      <a:pt x="260" y="91"/>
                      <a:pt x="269" y="91"/>
                    </a:cubicBezTo>
                    <a:cubicBezTo>
                      <a:pt x="288" y="91"/>
                      <a:pt x="307" y="104"/>
                      <a:pt x="326" y="104"/>
                    </a:cubicBezTo>
                    <a:cubicBezTo>
                      <a:pt x="382" y="132"/>
                      <a:pt x="418" y="224"/>
                      <a:pt x="418" y="281"/>
                    </a:cubicBezTo>
                    <a:cubicBezTo>
                      <a:pt x="418" y="337"/>
                      <a:pt x="418" y="401"/>
                      <a:pt x="382" y="486"/>
                    </a:cubicBezTo>
                    <a:lnTo>
                      <a:pt x="382" y="634"/>
                    </a:lnTo>
                    <a:cubicBezTo>
                      <a:pt x="354" y="719"/>
                      <a:pt x="382" y="840"/>
                      <a:pt x="446" y="896"/>
                    </a:cubicBezTo>
                    <a:cubicBezTo>
                      <a:pt x="418" y="932"/>
                      <a:pt x="382" y="960"/>
                      <a:pt x="382" y="988"/>
                    </a:cubicBezTo>
                    <a:cubicBezTo>
                      <a:pt x="354" y="1073"/>
                      <a:pt x="354" y="1137"/>
                      <a:pt x="382" y="1193"/>
                    </a:cubicBezTo>
                    <a:lnTo>
                      <a:pt x="382" y="1222"/>
                    </a:lnTo>
                    <a:cubicBezTo>
                      <a:pt x="382" y="1370"/>
                      <a:pt x="382" y="1490"/>
                      <a:pt x="326" y="1575"/>
                    </a:cubicBezTo>
                    <a:cubicBezTo>
                      <a:pt x="285" y="1642"/>
                      <a:pt x="196" y="1690"/>
                      <a:pt x="115" y="1690"/>
                    </a:cubicBezTo>
                    <a:cubicBezTo>
                      <a:pt x="84" y="1690"/>
                      <a:pt x="54" y="1683"/>
                      <a:pt x="29" y="1667"/>
                    </a:cubicBezTo>
                    <a:lnTo>
                      <a:pt x="0" y="1724"/>
                    </a:lnTo>
                    <a:cubicBezTo>
                      <a:pt x="29" y="1752"/>
                      <a:pt x="92" y="1780"/>
                      <a:pt x="121" y="1780"/>
                    </a:cubicBezTo>
                    <a:cubicBezTo>
                      <a:pt x="241" y="1780"/>
                      <a:pt x="326" y="1696"/>
                      <a:pt x="382" y="1639"/>
                    </a:cubicBezTo>
                    <a:cubicBezTo>
                      <a:pt x="474" y="1519"/>
                      <a:pt x="474" y="1370"/>
                      <a:pt x="474" y="1193"/>
                    </a:cubicBezTo>
                    <a:cubicBezTo>
                      <a:pt x="446" y="1137"/>
                      <a:pt x="446" y="1073"/>
                      <a:pt x="474" y="1016"/>
                    </a:cubicBezTo>
                    <a:cubicBezTo>
                      <a:pt x="474" y="988"/>
                      <a:pt x="503" y="960"/>
                      <a:pt x="531" y="960"/>
                    </a:cubicBezTo>
                    <a:lnTo>
                      <a:pt x="559" y="960"/>
                    </a:lnTo>
                    <a:lnTo>
                      <a:pt x="595" y="868"/>
                    </a:lnTo>
                    <a:lnTo>
                      <a:pt x="559" y="868"/>
                    </a:lnTo>
                    <a:cubicBezTo>
                      <a:pt x="503" y="840"/>
                      <a:pt x="446" y="719"/>
                      <a:pt x="474" y="634"/>
                    </a:cubicBezTo>
                    <a:lnTo>
                      <a:pt x="474" y="486"/>
                    </a:lnTo>
                    <a:cubicBezTo>
                      <a:pt x="503" y="429"/>
                      <a:pt x="503" y="337"/>
                      <a:pt x="503" y="252"/>
                    </a:cubicBezTo>
                    <a:cubicBezTo>
                      <a:pt x="503" y="160"/>
                      <a:pt x="446" y="76"/>
                      <a:pt x="382" y="47"/>
                    </a:cubicBezTo>
                    <a:cubicBezTo>
                      <a:pt x="342" y="22"/>
                      <a:pt x="302"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8"/>
              <p:cNvSpPr/>
              <p:nvPr/>
            </p:nvSpPr>
            <p:spPr>
              <a:xfrm>
                <a:off x="5425101" y="2602229"/>
                <a:ext cx="10058" cy="55062"/>
              </a:xfrm>
              <a:custGeom>
                <a:rect b="b" l="l" r="r" t="t"/>
                <a:pathLst>
                  <a:path extrusionOk="0" h="1593" w="291">
                    <a:moveTo>
                      <a:pt x="85" y="1"/>
                    </a:moveTo>
                    <a:lnTo>
                      <a:pt x="0" y="29"/>
                    </a:lnTo>
                    <a:cubicBezTo>
                      <a:pt x="206" y="531"/>
                      <a:pt x="206" y="1090"/>
                      <a:pt x="29" y="1564"/>
                    </a:cubicBezTo>
                    <a:lnTo>
                      <a:pt x="85" y="1592"/>
                    </a:lnTo>
                    <a:cubicBezTo>
                      <a:pt x="290" y="1090"/>
                      <a:pt x="290" y="503"/>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8"/>
              <p:cNvSpPr/>
              <p:nvPr/>
            </p:nvSpPr>
            <p:spPr>
              <a:xfrm>
                <a:off x="5438305" y="2601261"/>
                <a:ext cx="13238" cy="64084"/>
              </a:xfrm>
              <a:custGeom>
                <a:rect b="b" l="l" r="r" t="t"/>
                <a:pathLst>
                  <a:path extrusionOk="0" h="1854" w="383">
                    <a:moveTo>
                      <a:pt x="114" y="0"/>
                    </a:moveTo>
                    <a:lnTo>
                      <a:pt x="29" y="29"/>
                    </a:lnTo>
                    <a:cubicBezTo>
                      <a:pt x="290" y="587"/>
                      <a:pt x="290" y="1267"/>
                      <a:pt x="0" y="1825"/>
                    </a:cubicBezTo>
                    <a:lnTo>
                      <a:pt x="85" y="1854"/>
                    </a:lnTo>
                    <a:cubicBezTo>
                      <a:pt x="382" y="1295"/>
                      <a:pt x="382" y="587"/>
                      <a:pt x="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8"/>
              <p:cNvSpPr/>
              <p:nvPr/>
            </p:nvSpPr>
            <p:spPr>
              <a:xfrm>
                <a:off x="5150394" y="2599637"/>
                <a:ext cx="21569" cy="61560"/>
              </a:xfrm>
              <a:custGeom>
                <a:rect b="b" l="l" r="r" t="t"/>
                <a:pathLst>
                  <a:path extrusionOk="0" h="1781" w="624">
                    <a:moveTo>
                      <a:pt x="352" y="0"/>
                    </a:moveTo>
                    <a:cubicBezTo>
                      <a:pt x="322" y="0"/>
                      <a:pt x="281" y="22"/>
                      <a:pt x="241" y="47"/>
                    </a:cubicBezTo>
                    <a:cubicBezTo>
                      <a:pt x="177" y="76"/>
                      <a:pt x="121" y="160"/>
                      <a:pt x="121" y="252"/>
                    </a:cubicBezTo>
                    <a:cubicBezTo>
                      <a:pt x="92" y="337"/>
                      <a:pt x="121" y="429"/>
                      <a:pt x="121" y="486"/>
                    </a:cubicBezTo>
                    <a:cubicBezTo>
                      <a:pt x="149" y="542"/>
                      <a:pt x="149" y="578"/>
                      <a:pt x="149" y="634"/>
                    </a:cubicBezTo>
                    <a:cubicBezTo>
                      <a:pt x="149" y="719"/>
                      <a:pt x="121" y="840"/>
                      <a:pt x="29" y="868"/>
                    </a:cubicBezTo>
                    <a:lnTo>
                      <a:pt x="1" y="868"/>
                    </a:lnTo>
                    <a:lnTo>
                      <a:pt x="29" y="960"/>
                    </a:lnTo>
                    <a:lnTo>
                      <a:pt x="92" y="960"/>
                    </a:lnTo>
                    <a:cubicBezTo>
                      <a:pt x="121" y="960"/>
                      <a:pt x="149" y="988"/>
                      <a:pt x="149" y="1016"/>
                    </a:cubicBezTo>
                    <a:lnTo>
                      <a:pt x="149" y="1193"/>
                    </a:lnTo>
                    <a:cubicBezTo>
                      <a:pt x="121" y="1370"/>
                      <a:pt x="149" y="1519"/>
                      <a:pt x="206" y="1639"/>
                    </a:cubicBezTo>
                    <a:cubicBezTo>
                      <a:pt x="269" y="1696"/>
                      <a:pt x="383" y="1780"/>
                      <a:pt x="475" y="1780"/>
                    </a:cubicBezTo>
                    <a:cubicBezTo>
                      <a:pt x="531" y="1780"/>
                      <a:pt x="595" y="1752"/>
                      <a:pt x="623" y="1724"/>
                    </a:cubicBezTo>
                    <a:lnTo>
                      <a:pt x="559" y="1667"/>
                    </a:lnTo>
                    <a:cubicBezTo>
                      <a:pt x="536" y="1683"/>
                      <a:pt x="510" y="1690"/>
                      <a:pt x="483" y="1690"/>
                    </a:cubicBezTo>
                    <a:cubicBezTo>
                      <a:pt x="413" y="1690"/>
                      <a:pt x="339" y="1642"/>
                      <a:pt x="298" y="1575"/>
                    </a:cubicBezTo>
                    <a:cubicBezTo>
                      <a:pt x="241" y="1490"/>
                      <a:pt x="206" y="1370"/>
                      <a:pt x="241" y="1222"/>
                    </a:cubicBezTo>
                    <a:lnTo>
                      <a:pt x="241" y="1193"/>
                    </a:lnTo>
                    <a:lnTo>
                      <a:pt x="241" y="988"/>
                    </a:lnTo>
                    <a:cubicBezTo>
                      <a:pt x="206" y="960"/>
                      <a:pt x="177" y="932"/>
                      <a:pt x="149" y="896"/>
                    </a:cubicBezTo>
                    <a:cubicBezTo>
                      <a:pt x="206" y="840"/>
                      <a:pt x="241" y="719"/>
                      <a:pt x="241" y="634"/>
                    </a:cubicBezTo>
                    <a:cubicBezTo>
                      <a:pt x="241" y="578"/>
                      <a:pt x="241" y="514"/>
                      <a:pt x="206" y="486"/>
                    </a:cubicBezTo>
                    <a:cubicBezTo>
                      <a:pt x="206" y="401"/>
                      <a:pt x="177" y="337"/>
                      <a:pt x="206" y="281"/>
                    </a:cubicBezTo>
                    <a:cubicBezTo>
                      <a:pt x="206" y="224"/>
                      <a:pt x="241" y="132"/>
                      <a:pt x="298" y="104"/>
                    </a:cubicBezTo>
                    <a:cubicBezTo>
                      <a:pt x="317" y="104"/>
                      <a:pt x="335" y="91"/>
                      <a:pt x="354" y="91"/>
                    </a:cubicBezTo>
                    <a:cubicBezTo>
                      <a:pt x="364" y="91"/>
                      <a:pt x="373" y="94"/>
                      <a:pt x="383" y="104"/>
                    </a:cubicBezTo>
                    <a:lnTo>
                      <a:pt x="383" y="12"/>
                    </a:lnTo>
                    <a:cubicBezTo>
                      <a:pt x="374" y="4"/>
                      <a:pt x="364" y="0"/>
                      <a:pt x="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8"/>
              <p:cNvSpPr/>
              <p:nvPr/>
            </p:nvSpPr>
            <p:spPr>
              <a:xfrm>
                <a:off x="5128133" y="2602229"/>
                <a:ext cx="10058" cy="55062"/>
              </a:xfrm>
              <a:custGeom>
                <a:rect b="b" l="l" r="r" t="t"/>
                <a:pathLst>
                  <a:path extrusionOk="0" h="1593" w="291">
                    <a:moveTo>
                      <a:pt x="206" y="1"/>
                    </a:moveTo>
                    <a:cubicBezTo>
                      <a:pt x="1" y="503"/>
                      <a:pt x="1" y="1090"/>
                      <a:pt x="206" y="1592"/>
                    </a:cubicBezTo>
                    <a:lnTo>
                      <a:pt x="291" y="1564"/>
                    </a:lnTo>
                    <a:cubicBezTo>
                      <a:pt x="86" y="1090"/>
                      <a:pt x="86" y="531"/>
                      <a:pt x="291" y="29"/>
                    </a:cubicBez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8"/>
              <p:cNvSpPr/>
              <p:nvPr/>
            </p:nvSpPr>
            <p:spPr>
              <a:xfrm>
                <a:off x="5111749" y="2601261"/>
                <a:ext cx="14241" cy="64084"/>
              </a:xfrm>
              <a:custGeom>
                <a:rect b="b" l="l" r="r" t="t"/>
                <a:pathLst>
                  <a:path extrusionOk="0" h="1854" w="412">
                    <a:moveTo>
                      <a:pt x="263" y="0"/>
                    </a:moveTo>
                    <a:lnTo>
                      <a:pt x="263" y="0"/>
                    </a:lnTo>
                    <a:cubicBezTo>
                      <a:pt x="1" y="587"/>
                      <a:pt x="29" y="1295"/>
                      <a:pt x="326" y="1854"/>
                    </a:cubicBezTo>
                    <a:lnTo>
                      <a:pt x="411" y="1825"/>
                    </a:lnTo>
                    <a:cubicBezTo>
                      <a:pt x="121" y="1267"/>
                      <a:pt x="86" y="587"/>
                      <a:pt x="354" y="29"/>
                    </a:cubicBezTo>
                    <a:lnTo>
                      <a:pt x="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58"/>
            <p:cNvGrpSpPr/>
            <p:nvPr/>
          </p:nvGrpSpPr>
          <p:grpSpPr>
            <a:xfrm>
              <a:off x="3039177" y="1582153"/>
              <a:ext cx="1761889" cy="1511082"/>
              <a:chOff x="4014029" y="2295956"/>
              <a:chExt cx="578826" cy="496429"/>
            </a:xfrm>
          </p:grpSpPr>
          <p:sp>
            <p:nvSpPr>
              <p:cNvPr id="1527" name="Google Shape;1527;p58"/>
              <p:cNvSpPr/>
              <p:nvPr/>
            </p:nvSpPr>
            <p:spPr>
              <a:xfrm>
                <a:off x="4045588" y="2295956"/>
                <a:ext cx="547268" cy="457537"/>
              </a:xfrm>
              <a:custGeom>
                <a:rect b="b" l="l" r="r" t="t"/>
                <a:pathLst>
                  <a:path extrusionOk="0" h="13237" w="15833">
                    <a:moveTo>
                      <a:pt x="0" y="0"/>
                    </a:moveTo>
                    <a:lnTo>
                      <a:pt x="0" y="13237"/>
                    </a:lnTo>
                    <a:lnTo>
                      <a:pt x="15832" y="13237"/>
                    </a:lnTo>
                    <a:lnTo>
                      <a:pt x="15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8"/>
              <p:cNvSpPr/>
              <p:nvPr/>
            </p:nvSpPr>
            <p:spPr>
              <a:xfrm>
                <a:off x="4014029" y="2447805"/>
                <a:ext cx="4182" cy="21569"/>
              </a:xfrm>
              <a:custGeom>
                <a:rect b="b" l="l" r="r" t="t"/>
                <a:pathLst>
                  <a:path extrusionOk="0" h="624" w="121">
                    <a:moveTo>
                      <a:pt x="0" y="1"/>
                    </a:moveTo>
                    <a:lnTo>
                      <a:pt x="0" y="623"/>
                    </a:lnTo>
                    <a:lnTo>
                      <a:pt x="121" y="623"/>
                    </a:lnTo>
                    <a:lnTo>
                      <a:pt x="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8"/>
              <p:cNvSpPr/>
              <p:nvPr/>
            </p:nvSpPr>
            <p:spPr>
              <a:xfrm>
                <a:off x="4014029" y="2485481"/>
                <a:ext cx="23504" cy="300785"/>
              </a:xfrm>
              <a:custGeom>
                <a:rect b="b" l="l" r="r" t="t"/>
                <a:pathLst>
                  <a:path extrusionOk="0" h="8702" w="680">
                    <a:moveTo>
                      <a:pt x="0" y="0"/>
                    </a:moveTo>
                    <a:cubicBezTo>
                      <a:pt x="29" y="2865"/>
                      <a:pt x="121" y="8581"/>
                      <a:pt x="149" y="8638"/>
                    </a:cubicBezTo>
                    <a:lnTo>
                      <a:pt x="149" y="8702"/>
                    </a:lnTo>
                    <a:lnTo>
                      <a:pt x="680" y="8702"/>
                    </a:lnTo>
                    <a:lnTo>
                      <a:pt x="680" y="8581"/>
                    </a:lnTo>
                    <a:lnTo>
                      <a:pt x="234" y="8581"/>
                    </a:lnTo>
                    <a:cubicBezTo>
                      <a:pt x="234" y="7959"/>
                      <a:pt x="149" y="2717"/>
                      <a:pt x="1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8"/>
              <p:cNvSpPr/>
              <p:nvPr/>
            </p:nvSpPr>
            <p:spPr>
              <a:xfrm>
                <a:off x="4558097" y="2394988"/>
                <a:ext cx="7155" cy="386160"/>
              </a:xfrm>
              <a:custGeom>
                <a:rect b="b" l="l" r="r" t="t"/>
                <a:pathLst>
                  <a:path extrusionOk="0" h="11172" w="207">
                    <a:moveTo>
                      <a:pt x="93" y="1"/>
                    </a:moveTo>
                    <a:lnTo>
                      <a:pt x="1" y="11171"/>
                    </a:lnTo>
                    <a:lnTo>
                      <a:pt x="121" y="11171"/>
                    </a:lnTo>
                    <a:lnTo>
                      <a:pt x="2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8"/>
              <p:cNvSpPr/>
              <p:nvPr/>
            </p:nvSpPr>
            <p:spPr>
              <a:xfrm>
                <a:off x="4376660" y="2313309"/>
                <a:ext cx="189554" cy="42826"/>
              </a:xfrm>
              <a:custGeom>
                <a:rect b="b" l="l" r="r" t="t"/>
                <a:pathLst>
                  <a:path extrusionOk="0" h="1239" w="5484">
                    <a:moveTo>
                      <a:pt x="1" y="1"/>
                    </a:moveTo>
                    <a:lnTo>
                      <a:pt x="1" y="121"/>
                    </a:lnTo>
                    <a:lnTo>
                      <a:pt x="5370" y="121"/>
                    </a:lnTo>
                    <a:lnTo>
                      <a:pt x="5342" y="1239"/>
                    </a:lnTo>
                    <a:lnTo>
                      <a:pt x="5455" y="1239"/>
                    </a:lnTo>
                    <a:lnTo>
                      <a:pt x="54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8"/>
              <p:cNvSpPr/>
              <p:nvPr/>
            </p:nvSpPr>
            <p:spPr>
              <a:xfrm>
                <a:off x="4014029" y="2349015"/>
                <a:ext cx="5185" cy="52124"/>
              </a:xfrm>
              <a:custGeom>
                <a:rect b="b" l="l" r="r" t="t"/>
                <a:pathLst>
                  <a:path extrusionOk="0" h="1508" w="150">
                    <a:moveTo>
                      <a:pt x="29" y="1"/>
                    </a:moveTo>
                    <a:cubicBezTo>
                      <a:pt x="29" y="588"/>
                      <a:pt x="29" y="1062"/>
                      <a:pt x="0" y="1507"/>
                    </a:cubicBezTo>
                    <a:lnTo>
                      <a:pt x="121" y="1507"/>
                    </a:lnTo>
                    <a:cubicBezTo>
                      <a:pt x="149" y="1062"/>
                      <a:pt x="149" y="588"/>
                      <a:pt x="1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8"/>
              <p:cNvSpPr/>
              <p:nvPr/>
            </p:nvSpPr>
            <p:spPr>
              <a:xfrm>
                <a:off x="4084440" y="2333875"/>
                <a:ext cx="136497" cy="136463"/>
              </a:xfrm>
              <a:custGeom>
                <a:rect b="b" l="l" r="r" t="t"/>
                <a:pathLst>
                  <a:path extrusionOk="0" h="3948" w="3949">
                    <a:moveTo>
                      <a:pt x="1975" y="113"/>
                    </a:moveTo>
                    <a:cubicBezTo>
                      <a:pt x="3007" y="113"/>
                      <a:pt x="3828" y="941"/>
                      <a:pt x="3828" y="1974"/>
                    </a:cubicBezTo>
                    <a:cubicBezTo>
                      <a:pt x="3828" y="3007"/>
                      <a:pt x="3007" y="3827"/>
                      <a:pt x="1975" y="3827"/>
                    </a:cubicBezTo>
                    <a:cubicBezTo>
                      <a:pt x="942" y="3827"/>
                      <a:pt x="114" y="3007"/>
                      <a:pt x="114" y="1974"/>
                    </a:cubicBezTo>
                    <a:cubicBezTo>
                      <a:pt x="114" y="941"/>
                      <a:pt x="942" y="113"/>
                      <a:pt x="1975" y="113"/>
                    </a:cubicBezTo>
                    <a:close/>
                    <a:moveTo>
                      <a:pt x="1975" y="0"/>
                    </a:moveTo>
                    <a:cubicBezTo>
                      <a:pt x="885" y="0"/>
                      <a:pt x="1" y="884"/>
                      <a:pt x="1" y="1974"/>
                    </a:cubicBezTo>
                    <a:cubicBezTo>
                      <a:pt x="1" y="3063"/>
                      <a:pt x="885" y="3948"/>
                      <a:pt x="1975" y="3948"/>
                    </a:cubicBezTo>
                    <a:cubicBezTo>
                      <a:pt x="3064" y="3948"/>
                      <a:pt x="3948" y="3063"/>
                      <a:pt x="3948" y="1974"/>
                    </a:cubicBezTo>
                    <a:cubicBezTo>
                      <a:pt x="3948" y="884"/>
                      <a:pt x="3064" y="0"/>
                      <a:pt x="19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8"/>
              <p:cNvSpPr/>
              <p:nvPr/>
            </p:nvSpPr>
            <p:spPr>
              <a:xfrm>
                <a:off x="4115999" y="2365399"/>
                <a:ext cx="73381" cy="73381"/>
              </a:xfrm>
              <a:custGeom>
                <a:rect b="b" l="l" r="r" t="t"/>
                <a:pathLst>
                  <a:path extrusionOk="0" h="2123" w="2123">
                    <a:moveTo>
                      <a:pt x="1062" y="1"/>
                    </a:moveTo>
                    <a:cubicBezTo>
                      <a:pt x="467" y="1"/>
                      <a:pt x="0" y="468"/>
                      <a:pt x="0" y="1062"/>
                    </a:cubicBezTo>
                    <a:cubicBezTo>
                      <a:pt x="0" y="1649"/>
                      <a:pt x="467" y="2123"/>
                      <a:pt x="1062" y="2123"/>
                    </a:cubicBezTo>
                    <a:cubicBezTo>
                      <a:pt x="1649" y="2123"/>
                      <a:pt x="2123" y="1649"/>
                      <a:pt x="2123" y="1062"/>
                    </a:cubicBezTo>
                    <a:cubicBezTo>
                      <a:pt x="2123" y="468"/>
                      <a:pt x="1649"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8"/>
              <p:cNvSpPr/>
              <p:nvPr/>
            </p:nvSpPr>
            <p:spPr>
              <a:xfrm>
                <a:off x="4310639" y="2415278"/>
                <a:ext cx="24507" cy="24507"/>
              </a:xfrm>
              <a:custGeom>
                <a:rect b="b" l="l" r="r" t="t"/>
                <a:pathLst>
                  <a:path extrusionOk="0" h="709" w="709">
                    <a:moveTo>
                      <a:pt x="616" y="121"/>
                    </a:moveTo>
                    <a:lnTo>
                      <a:pt x="616" y="616"/>
                    </a:lnTo>
                    <a:lnTo>
                      <a:pt x="114" y="616"/>
                    </a:lnTo>
                    <a:lnTo>
                      <a:pt x="114" y="121"/>
                    </a:lnTo>
                    <a:close/>
                    <a:moveTo>
                      <a:pt x="1" y="1"/>
                    </a:moveTo>
                    <a:lnTo>
                      <a:pt x="1" y="708"/>
                    </a:lnTo>
                    <a:lnTo>
                      <a:pt x="708" y="708"/>
                    </a:lnTo>
                    <a:lnTo>
                      <a:pt x="7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8"/>
              <p:cNvSpPr/>
              <p:nvPr/>
            </p:nvSpPr>
            <p:spPr>
              <a:xfrm>
                <a:off x="4347314" y="2413342"/>
                <a:ext cx="46732" cy="26442"/>
              </a:xfrm>
              <a:custGeom>
                <a:rect b="b" l="l" r="r" t="t"/>
                <a:pathLst>
                  <a:path extrusionOk="0" h="765" w="1352">
                    <a:moveTo>
                      <a:pt x="708" y="142"/>
                    </a:moveTo>
                    <a:lnTo>
                      <a:pt x="1119" y="672"/>
                    </a:lnTo>
                    <a:lnTo>
                      <a:pt x="263" y="672"/>
                    </a:lnTo>
                    <a:lnTo>
                      <a:pt x="708" y="142"/>
                    </a:lnTo>
                    <a:close/>
                    <a:moveTo>
                      <a:pt x="708" y="0"/>
                    </a:moveTo>
                    <a:lnTo>
                      <a:pt x="1" y="764"/>
                    </a:lnTo>
                    <a:lnTo>
                      <a:pt x="1352" y="764"/>
                    </a:lnTo>
                    <a:lnTo>
                      <a:pt x="7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8"/>
              <p:cNvSpPr/>
              <p:nvPr/>
            </p:nvSpPr>
            <p:spPr>
              <a:xfrm>
                <a:off x="4402343" y="2413342"/>
                <a:ext cx="28412" cy="28378"/>
              </a:xfrm>
              <a:custGeom>
                <a:rect b="b" l="l" r="r" t="t"/>
                <a:pathLst>
                  <a:path extrusionOk="0" h="821" w="822">
                    <a:moveTo>
                      <a:pt x="736" y="0"/>
                    </a:moveTo>
                    <a:lnTo>
                      <a:pt x="1" y="736"/>
                    </a:lnTo>
                    <a:lnTo>
                      <a:pt x="85" y="821"/>
                    </a:lnTo>
                    <a:lnTo>
                      <a:pt x="821" y="57"/>
                    </a:lnTo>
                    <a:lnTo>
                      <a:pt x="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8"/>
              <p:cNvSpPr/>
              <p:nvPr/>
            </p:nvSpPr>
            <p:spPr>
              <a:xfrm>
                <a:off x="4417517" y="2413342"/>
                <a:ext cx="27652" cy="28378"/>
              </a:xfrm>
              <a:custGeom>
                <a:rect b="b" l="l" r="r" t="t"/>
                <a:pathLst>
                  <a:path extrusionOk="0" h="821" w="800">
                    <a:moveTo>
                      <a:pt x="736" y="0"/>
                    </a:moveTo>
                    <a:lnTo>
                      <a:pt x="0" y="736"/>
                    </a:lnTo>
                    <a:lnTo>
                      <a:pt x="57" y="821"/>
                    </a:lnTo>
                    <a:lnTo>
                      <a:pt x="800" y="57"/>
                    </a:lnTo>
                    <a:lnTo>
                      <a:pt x="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8"/>
              <p:cNvSpPr/>
              <p:nvPr/>
            </p:nvSpPr>
            <p:spPr>
              <a:xfrm>
                <a:off x="4455160" y="2412098"/>
                <a:ext cx="8365" cy="27687"/>
              </a:xfrm>
              <a:custGeom>
                <a:rect b="b" l="l" r="r" t="t"/>
                <a:pathLst>
                  <a:path extrusionOk="0" h="801" w="242">
                    <a:moveTo>
                      <a:pt x="1" y="1"/>
                    </a:moveTo>
                    <a:lnTo>
                      <a:pt x="1" y="64"/>
                    </a:lnTo>
                    <a:lnTo>
                      <a:pt x="29" y="64"/>
                    </a:lnTo>
                    <a:cubicBezTo>
                      <a:pt x="64" y="64"/>
                      <a:pt x="93" y="93"/>
                      <a:pt x="93" y="121"/>
                    </a:cubicBezTo>
                    <a:lnTo>
                      <a:pt x="93" y="298"/>
                    </a:lnTo>
                    <a:cubicBezTo>
                      <a:pt x="93" y="355"/>
                      <a:pt x="93" y="390"/>
                      <a:pt x="121" y="390"/>
                    </a:cubicBezTo>
                    <a:cubicBezTo>
                      <a:pt x="93" y="390"/>
                      <a:pt x="93" y="418"/>
                      <a:pt x="93" y="475"/>
                    </a:cubicBezTo>
                    <a:lnTo>
                      <a:pt x="93" y="652"/>
                    </a:lnTo>
                    <a:cubicBezTo>
                      <a:pt x="93" y="680"/>
                      <a:pt x="64" y="708"/>
                      <a:pt x="29" y="708"/>
                    </a:cubicBezTo>
                    <a:lnTo>
                      <a:pt x="1" y="708"/>
                    </a:lnTo>
                    <a:lnTo>
                      <a:pt x="1" y="800"/>
                    </a:lnTo>
                    <a:lnTo>
                      <a:pt x="29" y="800"/>
                    </a:lnTo>
                    <a:cubicBezTo>
                      <a:pt x="121" y="800"/>
                      <a:pt x="177" y="744"/>
                      <a:pt x="177" y="652"/>
                    </a:cubicBezTo>
                    <a:lnTo>
                      <a:pt x="177" y="475"/>
                    </a:lnTo>
                    <a:cubicBezTo>
                      <a:pt x="177" y="446"/>
                      <a:pt x="177" y="418"/>
                      <a:pt x="206" y="418"/>
                    </a:cubicBezTo>
                    <a:lnTo>
                      <a:pt x="241" y="418"/>
                    </a:lnTo>
                    <a:lnTo>
                      <a:pt x="241" y="355"/>
                    </a:lnTo>
                    <a:lnTo>
                      <a:pt x="206" y="355"/>
                    </a:lnTo>
                    <a:cubicBezTo>
                      <a:pt x="177" y="355"/>
                      <a:pt x="177" y="326"/>
                      <a:pt x="177" y="298"/>
                    </a:cubicBezTo>
                    <a:lnTo>
                      <a:pt x="177" y="121"/>
                    </a:lnTo>
                    <a:cubicBezTo>
                      <a:pt x="177" y="36"/>
                      <a:pt x="121" y="1"/>
                      <a:pt x="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8"/>
              <p:cNvSpPr/>
              <p:nvPr/>
            </p:nvSpPr>
            <p:spPr>
              <a:xfrm>
                <a:off x="4472512" y="2411130"/>
                <a:ext cx="19356" cy="30590"/>
              </a:xfrm>
              <a:custGeom>
                <a:rect b="b" l="l" r="r" t="t"/>
                <a:pathLst>
                  <a:path extrusionOk="0" h="885" w="560">
                    <a:moveTo>
                      <a:pt x="270" y="121"/>
                    </a:moveTo>
                    <a:cubicBezTo>
                      <a:pt x="355" y="121"/>
                      <a:pt x="447" y="269"/>
                      <a:pt x="447" y="446"/>
                    </a:cubicBezTo>
                    <a:cubicBezTo>
                      <a:pt x="447" y="651"/>
                      <a:pt x="355" y="772"/>
                      <a:pt x="270" y="772"/>
                    </a:cubicBezTo>
                    <a:cubicBezTo>
                      <a:pt x="178" y="772"/>
                      <a:pt x="93" y="651"/>
                      <a:pt x="93" y="446"/>
                    </a:cubicBezTo>
                    <a:cubicBezTo>
                      <a:pt x="93" y="269"/>
                      <a:pt x="178" y="121"/>
                      <a:pt x="270" y="121"/>
                    </a:cubicBezTo>
                    <a:close/>
                    <a:moveTo>
                      <a:pt x="270" y="1"/>
                    </a:moveTo>
                    <a:cubicBezTo>
                      <a:pt x="121" y="1"/>
                      <a:pt x="1" y="206"/>
                      <a:pt x="1" y="446"/>
                    </a:cubicBezTo>
                    <a:cubicBezTo>
                      <a:pt x="1" y="708"/>
                      <a:pt x="121" y="885"/>
                      <a:pt x="270" y="885"/>
                    </a:cubicBezTo>
                    <a:cubicBezTo>
                      <a:pt x="447" y="885"/>
                      <a:pt x="560" y="708"/>
                      <a:pt x="560" y="446"/>
                    </a:cubicBezTo>
                    <a:cubicBezTo>
                      <a:pt x="560" y="206"/>
                      <a:pt x="447"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8"/>
              <p:cNvSpPr/>
              <p:nvPr/>
            </p:nvSpPr>
            <p:spPr>
              <a:xfrm>
                <a:off x="4496016" y="2411130"/>
                <a:ext cx="19322" cy="30590"/>
              </a:xfrm>
              <a:custGeom>
                <a:rect b="b" l="l" r="r" t="t"/>
                <a:pathLst>
                  <a:path extrusionOk="0" h="885" w="559">
                    <a:moveTo>
                      <a:pt x="262" y="121"/>
                    </a:moveTo>
                    <a:cubicBezTo>
                      <a:pt x="354" y="121"/>
                      <a:pt x="439" y="269"/>
                      <a:pt x="439" y="446"/>
                    </a:cubicBezTo>
                    <a:cubicBezTo>
                      <a:pt x="439" y="651"/>
                      <a:pt x="354" y="772"/>
                      <a:pt x="262" y="772"/>
                    </a:cubicBezTo>
                    <a:cubicBezTo>
                      <a:pt x="205" y="772"/>
                      <a:pt x="85" y="651"/>
                      <a:pt x="85" y="446"/>
                    </a:cubicBezTo>
                    <a:cubicBezTo>
                      <a:pt x="85" y="269"/>
                      <a:pt x="205" y="121"/>
                      <a:pt x="262" y="121"/>
                    </a:cubicBezTo>
                    <a:close/>
                    <a:moveTo>
                      <a:pt x="262" y="1"/>
                    </a:moveTo>
                    <a:cubicBezTo>
                      <a:pt x="120" y="1"/>
                      <a:pt x="0" y="206"/>
                      <a:pt x="0" y="446"/>
                    </a:cubicBezTo>
                    <a:cubicBezTo>
                      <a:pt x="0" y="708"/>
                      <a:pt x="120" y="885"/>
                      <a:pt x="262" y="885"/>
                    </a:cubicBezTo>
                    <a:cubicBezTo>
                      <a:pt x="439" y="885"/>
                      <a:pt x="559" y="708"/>
                      <a:pt x="559" y="446"/>
                    </a:cubicBezTo>
                    <a:cubicBezTo>
                      <a:pt x="559" y="206"/>
                      <a:pt x="439" y="1"/>
                      <a:pt x="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8"/>
              <p:cNvSpPr/>
              <p:nvPr/>
            </p:nvSpPr>
            <p:spPr>
              <a:xfrm>
                <a:off x="4113786" y="2557862"/>
                <a:ext cx="75594" cy="234524"/>
              </a:xfrm>
              <a:custGeom>
                <a:rect b="b" l="l" r="r" t="t"/>
                <a:pathLst>
                  <a:path extrusionOk="0" h="6785" w="2187">
                    <a:moveTo>
                      <a:pt x="1126" y="120"/>
                    </a:moveTo>
                    <a:cubicBezTo>
                      <a:pt x="1656" y="120"/>
                      <a:pt x="2067" y="531"/>
                      <a:pt x="2067" y="1061"/>
                    </a:cubicBezTo>
                    <a:lnTo>
                      <a:pt x="2067" y="5723"/>
                    </a:lnTo>
                    <a:cubicBezTo>
                      <a:pt x="2067" y="6254"/>
                      <a:pt x="1656" y="6664"/>
                      <a:pt x="1126" y="6664"/>
                    </a:cubicBezTo>
                    <a:lnTo>
                      <a:pt x="1062" y="6664"/>
                    </a:lnTo>
                    <a:cubicBezTo>
                      <a:pt x="567" y="6664"/>
                      <a:pt x="121" y="6254"/>
                      <a:pt x="121" y="5723"/>
                    </a:cubicBezTo>
                    <a:lnTo>
                      <a:pt x="121" y="1061"/>
                    </a:lnTo>
                    <a:cubicBezTo>
                      <a:pt x="121" y="531"/>
                      <a:pt x="567" y="120"/>
                      <a:pt x="1062" y="120"/>
                    </a:cubicBezTo>
                    <a:close/>
                    <a:moveTo>
                      <a:pt x="1062" y="0"/>
                    </a:moveTo>
                    <a:cubicBezTo>
                      <a:pt x="475" y="0"/>
                      <a:pt x="1" y="474"/>
                      <a:pt x="1" y="1061"/>
                    </a:cubicBezTo>
                    <a:lnTo>
                      <a:pt x="1" y="5723"/>
                    </a:lnTo>
                    <a:cubicBezTo>
                      <a:pt x="1" y="6310"/>
                      <a:pt x="475" y="6784"/>
                      <a:pt x="1062" y="6784"/>
                    </a:cubicBezTo>
                    <a:lnTo>
                      <a:pt x="1126" y="6784"/>
                    </a:lnTo>
                    <a:cubicBezTo>
                      <a:pt x="1713" y="6784"/>
                      <a:pt x="2187" y="6310"/>
                      <a:pt x="2187" y="5723"/>
                    </a:cubicBezTo>
                    <a:lnTo>
                      <a:pt x="2187" y="1061"/>
                    </a:lnTo>
                    <a:cubicBezTo>
                      <a:pt x="2187" y="474"/>
                      <a:pt x="1713" y="0"/>
                      <a:pt x="11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8"/>
              <p:cNvSpPr/>
              <p:nvPr/>
            </p:nvSpPr>
            <p:spPr>
              <a:xfrm>
                <a:off x="4258549" y="2313309"/>
                <a:ext cx="92703" cy="4217"/>
              </a:xfrm>
              <a:custGeom>
                <a:rect b="b" l="l" r="r" t="t"/>
                <a:pathLst>
                  <a:path extrusionOk="0" h="122" w="2682">
                    <a:moveTo>
                      <a:pt x="1" y="1"/>
                    </a:moveTo>
                    <a:lnTo>
                      <a:pt x="1" y="121"/>
                    </a:lnTo>
                    <a:lnTo>
                      <a:pt x="2682" y="121"/>
                    </a:lnTo>
                    <a:lnTo>
                      <a:pt x="26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8"/>
              <p:cNvSpPr/>
              <p:nvPr/>
            </p:nvSpPr>
            <p:spPr>
              <a:xfrm>
                <a:off x="4095466" y="2313309"/>
                <a:ext cx="137707" cy="6153"/>
              </a:xfrm>
              <a:custGeom>
                <a:rect b="b" l="l" r="r" t="t"/>
                <a:pathLst>
                  <a:path extrusionOk="0" h="178" w="3984">
                    <a:moveTo>
                      <a:pt x="3983" y="1"/>
                    </a:moveTo>
                    <a:lnTo>
                      <a:pt x="0" y="64"/>
                    </a:lnTo>
                    <a:lnTo>
                      <a:pt x="0" y="178"/>
                    </a:lnTo>
                    <a:lnTo>
                      <a:pt x="3983" y="121"/>
                    </a:lnTo>
                    <a:lnTo>
                      <a:pt x="39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5" name="Google Shape;1545;p58"/>
            <p:cNvGrpSpPr/>
            <p:nvPr/>
          </p:nvGrpSpPr>
          <p:grpSpPr>
            <a:xfrm>
              <a:off x="3788953" y="1869154"/>
              <a:ext cx="2304469" cy="1767886"/>
              <a:chOff x="4687475" y="2211500"/>
              <a:chExt cx="547575" cy="420075"/>
            </a:xfrm>
          </p:grpSpPr>
          <p:sp>
            <p:nvSpPr>
              <p:cNvPr id="1546" name="Google Shape;1546;p58"/>
              <p:cNvSpPr/>
              <p:nvPr/>
            </p:nvSpPr>
            <p:spPr>
              <a:xfrm>
                <a:off x="4687475" y="2211500"/>
                <a:ext cx="547575" cy="420075"/>
              </a:xfrm>
              <a:custGeom>
                <a:rect b="b" l="l" r="r" t="t"/>
                <a:pathLst>
                  <a:path extrusionOk="0" h="16803" w="21903">
                    <a:moveTo>
                      <a:pt x="12239" y="1"/>
                    </a:moveTo>
                    <a:lnTo>
                      <a:pt x="8879" y="3276"/>
                    </a:lnTo>
                    <a:lnTo>
                      <a:pt x="0" y="3276"/>
                    </a:lnTo>
                    <a:lnTo>
                      <a:pt x="0" y="16802"/>
                    </a:lnTo>
                    <a:lnTo>
                      <a:pt x="18542" y="16802"/>
                    </a:lnTo>
                    <a:lnTo>
                      <a:pt x="21903" y="13209"/>
                    </a:lnTo>
                    <a:lnTo>
                      <a:pt x="1223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8"/>
              <p:cNvSpPr/>
              <p:nvPr/>
            </p:nvSpPr>
            <p:spPr>
              <a:xfrm>
                <a:off x="4910850" y="2289675"/>
                <a:ext cx="252750" cy="331650"/>
              </a:xfrm>
              <a:custGeom>
                <a:rect b="b" l="l" r="r" t="t"/>
                <a:pathLst>
                  <a:path extrusionOk="0" h="13266" w="10110">
                    <a:moveTo>
                      <a:pt x="0" y="1"/>
                    </a:moveTo>
                    <a:lnTo>
                      <a:pt x="0" y="13265"/>
                    </a:lnTo>
                    <a:lnTo>
                      <a:pt x="10110" y="13265"/>
                    </a:lnTo>
                    <a:lnTo>
                      <a:pt x="10110" y="13145"/>
                    </a:lnTo>
                    <a:lnTo>
                      <a:pt x="121" y="13145"/>
                    </a:lnTo>
                    <a:lnTo>
                      <a:pt x="12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8"/>
              <p:cNvSpPr/>
              <p:nvPr/>
            </p:nvSpPr>
            <p:spPr>
              <a:xfrm>
                <a:off x="4938075" y="2261725"/>
                <a:ext cx="252050" cy="331650"/>
              </a:xfrm>
              <a:custGeom>
                <a:rect b="b" l="l" r="r" t="t"/>
                <a:pathLst>
                  <a:path extrusionOk="0" h="13266" w="10082">
                    <a:moveTo>
                      <a:pt x="1" y="1"/>
                    </a:moveTo>
                    <a:lnTo>
                      <a:pt x="1" y="13265"/>
                    </a:lnTo>
                    <a:lnTo>
                      <a:pt x="10082" y="13265"/>
                    </a:lnTo>
                    <a:lnTo>
                      <a:pt x="10082" y="13145"/>
                    </a:lnTo>
                    <a:lnTo>
                      <a:pt x="121" y="13145"/>
                    </a:lnTo>
                    <a:lnTo>
                      <a:pt x="12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8"/>
              <p:cNvSpPr/>
              <p:nvPr/>
            </p:nvSpPr>
            <p:spPr>
              <a:xfrm>
                <a:off x="4964600" y="2232900"/>
                <a:ext cx="252775" cy="332350"/>
              </a:xfrm>
              <a:custGeom>
                <a:rect b="b" l="l" r="r" t="t"/>
                <a:pathLst>
                  <a:path extrusionOk="0" h="13294" w="10111">
                    <a:moveTo>
                      <a:pt x="1" y="1"/>
                    </a:moveTo>
                    <a:lnTo>
                      <a:pt x="1" y="13294"/>
                    </a:lnTo>
                    <a:lnTo>
                      <a:pt x="10110" y="13294"/>
                    </a:lnTo>
                    <a:lnTo>
                      <a:pt x="10110" y="13180"/>
                    </a:lnTo>
                    <a:lnTo>
                      <a:pt x="121" y="13180"/>
                    </a:lnTo>
                    <a:lnTo>
                      <a:pt x="12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8"/>
              <p:cNvSpPr/>
              <p:nvPr/>
            </p:nvSpPr>
            <p:spPr>
              <a:xfrm>
                <a:off x="4993450" y="2211500"/>
                <a:ext cx="241600" cy="330225"/>
              </a:xfrm>
              <a:custGeom>
                <a:rect b="b" l="l" r="r" t="t"/>
                <a:pathLst>
                  <a:path extrusionOk="0" h="13209" w="9664">
                    <a:moveTo>
                      <a:pt x="0" y="1"/>
                    </a:moveTo>
                    <a:lnTo>
                      <a:pt x="0" y="13209"/>
                    </a:lnTo>
                    <a:lnTo>
                      <a:pt x="9664" y="13209"/>
                    </a:lnTo>
                    <a:lnTo>
                      <a:pt x="96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8"/>
              <p:cNvSpPr/>
              <p:nvPr/>
            </p:nvSpPr>
            <p:spPr>
              <a:xfrm>
                <a:off x="5011125" y="2285250"/>
                <a:ext cx="5150" cy="19125"/>
              </a:xfrm>
              <a:custGeom>
                <a:rect b="b" l="l" r="r" t="t"/>
                <a:pathLst>
                  <a:path extrusionOk="0" h="765" w="206">
                    <a:moveTo>
                      <a:pt x="177" y="1"/>
                    </a:moveTo>
                    <a:cubicBezTo>
                      <a:pt x="114" y="57"/>
                      <a:pt x="85" y="121"/>
                      <a:pt x="57" y="178"/>
                    </a:cubicBezTo>
                    <a:cubicBezTo>
                      <a:pt x="29" y="270"/>
                      <a:pt x="0" y="326"/>
                      <a:pt x="0" y="383"/>
                    </a:cubicBezTo>
                    <a:cubicBezTo>
                      <a:pt x="0" y="475"/>
                      <a:pt x="29" y="531"/>
                      <a:pt x="57" y="588"/>
                    </a:cubicBezTo>
                    <a:cubicBezTo>
                      <a:pt x="85" y="652"/>
                      <a:pt x="114" y="708"/>
                      <a:pt x="177" y="765"/>
                    </a:cubicBezTo>
                    <a:lnTo>
                      <a:pt x="206" y="765"/>
                    </a:lnTo>
                    <a:cubicBezTo>
                      <a:pt x="177" y="737"/>
                      <a:pt x="177" y="708"/>
                      <a:pt x="142" y="652"/>
                    </a:cubicBezTo>
                    <a:cubicBezTo>
                      <a:pt x="114" y="623"/>
                      <a:pt x="114" y="560"/>
                      <a:pt x="114" y="531"/>
                    </a:cubicBezTo>
                    <a:cubicBezTo>
                      <a:pt x="85" y="475"/>
                      <a:pt x="85" y="447"/>
                      <a:pt x="85" y="383"/>
                    </a:cubicBezTo>
                    <a:cubicBezTo>
                      <a:pt x="85" y="355"/>
                      <a:pt x="85" y="298"/>
                      <a:pt x="114" y="270"/>
                    </a:cubicBezTo>
                    <a:cubicBezTo>
                      <a:pt x="114" y="206"/>
                      <a:pt x="114" y="178"/>
                      <a:pt x="142" y="121"/>
                    </a:cubicBezTo>
                    <a:cubicBezTo>
                      <a:pt x="177" y="93"/>
                      <a:pt x="177" y="29"/>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8"/>
              <p:cNvSpPr/>
              <p:nvPr/>
            </p:nvSpPr>
            <p:spPr>
              <a:xfrm>
                <a:off x="5019075" y="2285250"/>
                <a:ext cx="4450" cy="19125"/>
              </a:xfrm>
              <a:custGeom>
                <a:rect b="b" l="l" r="r" t="t"/>
                <a:pathLst>
                  <a:path extrusionOk="0" h="765" w="178">
                    <a:moveTo>
                      <a:pt x="149" y="1"/>
                    </a:moveTo>
                    <a:cubicBezTo>
                      <a:pt x="93" y="57"/>
                      <a:pt x="65" y="121"/>
                      <a:pt x="36" y="178"/>
                    </a:cubicBezTo>
                    <a:cubicBezTo>
                      <a:pt x="1" y="270"/>
                      <a:pt x="1" y="326"/>
                      <a:pt x="1" y="383"/>
                    </a:cubicBezTo>
                    <a:cubicBezTo>
                      <a:pt x="1" y="475"/>
                      <a:pt x="1" y="531"/>
                      <a:pt x="36" y="588"/>
                    </a:cubicBezTo>
                    <a:cubicBezTo>
                      <a:pt x="65" y="652"/>
                      <a:pt x="93" y="708"/>
                      <a:pt x="149" y="765"/>
                    </a:cubicBezTo>
                    <a:lnTo>
                      <a:pt x="178" y="765"/>
                    </a:lnTo>
                    <a:cubicBezTo>
                      <a:pt x="178" y="737"/>
                      <a:pt x="149" y="708"/>
                      <a:pt x="121" y="652"/>
                    </a:cubicBezTo>
                    <a:cubicBezTo>
                      <a:pt x="121" y="623"/>
                      <a:pt x="93" y="560"/>
                      <a:pt x="93" y="531"/>
                    </a:cubicBezTo>
                    <a:cubicBezTo>
                      <a:pt x="65" y="475"/>
                      <a:pt x="65" y="447"/>
                      <a:pt x="65" y="383"/>
                    </a:cubicBezTo>
                    <a:cubicBezTo>
                      <a:pt x="65" y="355"/>
                      <a:pt x="65" y="298"/>
                      <a:pt x="93" y="270"/>
                    </a:cubicBezTo>
                    <a:cubicBezTo>
                      <a:pt x="93" y="206"/>
                      <a:pt x="121" y="178"/>
                      <a:pt x="121" y="121"/>
                    </a:cubicBezTo>
                    <a:cubicBezTo>
                      <a:pt x="149" y="93"/>
                      <a:pt x="178" y="29"/>
                      <a:pt x="1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8"/>
              <p:cNvSpPr/>
              <p:nvPr/>
            </p:nvSpPr>
            <p:spPr>
              <a:xfrm>
                <a:off x="5027225" y="2289675"/>
                <a:ext cx="2325" cy="11175"/>
              </a:xfrm>
              <a:custGeom>
                <a:rect b="b" l="l" r="r" t="t"/>
                <a:pathLst>
                  <a:path extrusionOk="0" h="447" w="93">
                    <a:moveTo>
                      <a:pt x="0" y="1"/>
                    </a:moveTo>
                    <a:lnTo>
                      <a:pt x="0" y="93"/>
                    </a:lnTo>
                    <a:lnTo>
                      <a:pt x="92" y="93"/>
                    </a:lnTo>
                    <a:lnTo>
                      <a:pt x="92" y="1"/>
                    </a:lnTo>
                    <a:close/>
                    <a:moveTo>
                      <a:pt x="0" y="354"/>
                    </a:moveTo>
                    <a:lnTo>
                      <a:pt x="0" y="446"/>
                    </a:lnTo>
                    <a:lnTo>
                      <a:pt x="92" y="446"/>
                    </a:lnTo>
                    <a:lnTo>
                      <a:pt x="92" y="35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8"/>
              <p:cNvSpPr/>
              <p:nvPr/>
            </p:nvSpPr>
            <p:spPr>
              <a:xfrm>
                <a:off x="5036775" y="2285975"/>
                <a:ext cx="9750" cy="15575"/>
              </a:xfrm>
              <a:custGeom>
                <a:rect b="b" l="l" r="r" t="t"/>
                <a:pathLst>
                  <a:path extrusionOk="0" h="623" w="390">
                    <a:moveTo>
                      <a:pt x="269" y="92"/>
                    </a:moveTo>
                    <a:cubicBezTo>
                      <a:pt x="297" y="120"/>
                      <a:pt x="297" y="149"/>
                      <a:pt x="297" y="177"/>
                    </a:cubicBezTo>
                    <a:cubicBezTo>
                      <a:pt x="326" y="205"/>
                      <a:pt x="326" y="241"/>
                      <a:pt x="326" y="297"/>
                    </a:cubicBezTo>
                    <a:lnTo>
                      <a:pt x="326" y="326"/>
                    </a:lnTo>
                    <a:cubicBezTo>
                      <a:pt x="326" y="382"/>
                      <a:pt x="326" y="418"/>
                      <a:pt x="297" y="446"/>
                    </a:cubicBezTo>
                    <a:cubicBezTo>
                      <a:pt x="297" y="474"/>
                      <a:pt x="297" y="502"/>
                      <a:pt x="269" y="531"/>
                    </a:cubicBezTo>
                    <a:cubicBezTo>
                      <a:pt x="269" y="531"/>
                      <a:pt x="241" y="559"/>
                      <a:pt x="212" y="559"/>
                    </a:cubicBezTo>
                    <a:cubicBezTo>
                      <a:pt x="177" y="559"/>
                      <a:pt x="149" y="531"/>
                      <a:pt x="121" y="531"/>
                    </a:cubicBezTo>
                    <a:cubicBezTo>
                      <a:pt x="92" y="502"/>
                      <a:pt x="92" y="474"/>
                      <a:pt x="92" y="446"/>
                    </a:cubicBezTo>
                    <a:cubicBezTo>
                      <a:pt x="92" y="418"/>
                      <a:pt x="64" y="382"/>
                      <a:pt x="64" y="326"/>
                    </a:cubicBezTo>
                    <a:lnTo>
                      <a:pt x="64" y="297"/>
                    </a:lnTo>
                    <a:cubicBezTo>
                      <a:pt x="64" y="241"/>
                      <a:pt x="92" y="205"/>
                      <a:pt x="92" y="177"/>
                    </a:cubicBezTo>
                    <a:cubicBezTo>
                      <a:pt x="92" y="149"/>
                      <a:pt x="92" y="120"/>
                      <a:pt x="121" y="92"/>
                    </a:cubicBezTo>
                    <a:close/>
                    <a:moveTo>
                      <a:pt x="212" y="0"/>
                    </a:moveTo>
                    <a:cubicBezTo>
                      <a:pt x="177" y="0"/>
                      <a:pt x="149" y="28"/>
                      <a:pt x="121" y="28"/>
                    </a:cubicBezTo>
                    <a:cubicBezTo>
                      <a:pt x="92" y="28"/>
                      <a:pt x="64" y="64"/>
                      <a:pt x="64" y="92"/>
                    </a:cubicBezTo>
                    <a:cubicBezTo>
                      <a:pt x="36" y="92"/>
                      <a:pt x="36" y="120"/>
                      <a:pt x="0" y="177"/>
                    </a:cubicBezTo>
                    <a:lnTo>
                      <a:pt x="0" y="326"/>
                    </a:lnTo>
                    <a:lnTo>
                      <a:pt x="0" y="474"/>
                    </a:lnTo>
                    <a:cubicBezTo>
                      <a:pt x="36" y="502"/>
                      <a:pt x="36" y="531"/>
                      <a:pt x="64" y="559"/>
                    </a:cubicBezTo>
                    <a:cubicBezTo>
                      <a:pt x="64" y="594"/>
                      <a:pt x="92" y="594"/>
                      <a:pt x="121" y="594"/>
                    </a:cubicBezTo>
                    <a:cubicBezTo>
                      <a:pt x="149" y="623"/>
                      <a:pt x="177" y="623"/>
                      <a:pt x="212" y="623"/>
                    </a:cubicBezTo>
                    <a:cubicBezTo>
                      <a:pt x="241" y="623"/>
                      <a:pt x="269" y="623"/>
                      <a:pt x="297" y="594"/>
                    </a:cubicBezTo>
                    <a:cubicBezTo>
                      <a:pt x="297" y="594"/>
                      <a:pt x="326" y="594"/>
                      <a:pt x="354" y="559"/>
                    </a:cubicBezTo>
                    <a:cubicBezTo>
                      <a:pt x="354" y="531"/>
                      <a:pt x="389" y="502"/>
                      <a:pt x="389" y="474"/>
                    </a:cubicBezTo>
                    <a:lnTo>
                      <a:pt x="389" y="326"/>
                    </a:lnTo>
                    <a:lnTo>
                      <a:pt x="389" y="177"/>
                    </a:lnTo>
                    <a:cubicBezTo>
                      <a:pt x="389" y="120"/>
                      <a:pt x="354" y="92"/>
                      <a:pt x="354" y="92"/>
                    </a:cubicBezTo>
                    <a:cubicBezTo>
                      <a:pt x="326" y="64"/>
                      <a:pt x="297" y="28"/>
                      <a:pt x="297" y="28"/>
                    </a:cubicBezTo>
                    <a:cubicBezTo>
                      <a:pt x="269" y="28"/>
                      <a:pt x="241" y="0"/>
                      <a:pt x="2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8"/>
              <p:cNvSpPr/>
              <p:nvPr/>
            </p:nvSpPr>
            <p:spPr>
              <a:xfrm>
                <a:off x="5048625" y="2285975"/>
                <a:ext cx="10275" cy="15575"/>
              </a:xfrm>
              <a:custGeom>
                <a:rect b="b" l="l" r="r" t="t"/>
                <a:pathLst>
                  <a:path extrusionOk="0" h="623" w="411">
                    <a:moveTo>
                      <a:pt x="297" y="92"/>
                    </a:moveTo>
                    <a:cubicBezTo>
                      <a:pt x="297" y="120"/>
                      <a:pt x="326" y="149"/>
                      <a:pt x="326" y="177"/>
                    </a:cubicBezTo>
                    <a:lnTo>
                      <a:pt x="326" y="297"/>
                    </a:lnTo>
                    <a:lnTo>
                      <a:pt x="326" y="326"/>
                    </a:lnTo>
                    <a:lnTo>
                      <a:pt x="326" y="446"/>
                    </a:lnTo>
                    <a:cubicBezTo>
                      <a:pt x="326" y="474"/>
                      <a:pt x="297" y="502"/>
                      <a:pt x="297" y="531"/>
                    </a:cubicBezTo>
                    <a:cubicBezTo>
                      <a:pt x="269" y="531"/>
                      <a:pt x="234" y="559"/>
                      <a:pt x="205" y="559"/>
                    </a:cubicBezTo>
                    <a:cubicBezTo>
                      <a:pt x="177" y="559"/>
                      <a:pt x="149" y="531"/>
                      <a:pt x="149" y="531"/>
                    </a:cubicBezTo>
                    <a:cubicBezTo>
                      <a:pt x="121" y="502"/>
                      <a:pt x="121" y="474"/>
                      <a:pt x="92" y="446"/>
                    </a:cubicBezTo>
                    <a:lnTo>
                      <a:pt x="92" y="326"/>
                    </a:lnTo>
                    <a:lnTo>
                      <a:pt x="92" y="297"/>
                    </a:lnTo>
                    <a:lnTo>
                      <a:pt x="92" y="177"/>
                    </a:lnTo>
                    <a:cubicBezTo>
                      <a:pt x="121" y="149"/>
                      <a:pt x="121" y="120"/>
                      <a:pt x="149" y="92"/>
                    </a:cubicBezTo>
                    <a:close/>
                    <a:moveTo>
                      <a:pt x="205" y="0"/>
                    </a:moveTo>
                    <a:cubicBezTo>
                      <a:pt x="177" y="0"/>
                      <a:pt x="149" y="28"/>
                      <a:pt x="121" y="28"/>
                    </a:cubicBezTo>
                    <a:cubicBezTo>
                      <a:pt x="92" y="28"/>
                      <a:pt x="92" y="64"/>
                      <a:pt x="57" y="92"/>
                    </a:cubicBezTo>
                    <a:cubicBezTo>
                      <a:pt x="57" y="92"/>
                      <a:pt x="29" y="120"/>
                      <a:pt x="29" y="177"/>
                    </a:cubicBezTo>
                    <a:cubicBezTo>
                      <a:pt x="0" y="205"/>
                      <a:pt x="0" y="269"/>
                      <a:pt x="0" y="326"/>
                    </a:cubicBezTo>
                    <a:cubicBezTo>
                      <a:pt x="0" y="382"/>
                      <a:pt x="0" y="418"/>
                      <a:pt x="29" y="474"/>
                    </a:cubicBezTo>
                    <a:cubicBezTo>
                      <a:pt x="29" y="502"/>
                      <a:pt x="57" y="531"/>
                      <a:pt x="57" y="559"/>
                    </a:cubicBezTo>
                    <a:cubicBezTo>
                      <a:pt x="92" y="594"/>
                      <a:pt x="92" y="594"/>
                      <a:pt x="121" y="594"/>
                    </a:cubicBezTo>
                    <a:cubicBezTo>
                      <a:pt x="149" y="623"/>
                      <a:pt x="177" y="623"/>
                      <a:pt x="205" y="623"/>
                    </a:cubicBezTo>
                    <a:cubicBezTo>
                      <a:pt x="234" y="623"/>
                      <a:pt x="269" y="623"/>
                      <a:pt x="297" y="594"/>
                    </a:cubicBezTo>
                    <a:cubicBezTo>
                      <a:pt x="326" y="594"/>
                      <a:pt x="354" y="594"/>
                      <a:pt x="354" y="559"/>
                    </a:cubicBezTo>
                    <a:cubicBezTo>
                      <a:pt x="382" y="531"/>
                      <a:pt x="382" y="502"/>
                      <a:pt x="411" y="474"/>
                    </a:cubicBezTo>
                    <a:lnTo>
                      <a:pt x="411" y="326"/>
                    </a:lnTo>
                    <a:lnTo>
                      <a:pt x="411" y="177"/>
                    </a:lnTo>
                    <a:cubicBezTo>
                      <a:pt x="382" y="120"/>
                      <a:pt x="382" y="92"/>
                      <a:pt x="354" y="92"/>
                    </a:cubicBezTo>
                    <a:cubicBezTo>
                      <a:pt x="354" y="64"/>
                      <a:pt x="326" y="28"/>
                      <a:pt x="297" y="28"/>
                    </a:cubicBezTo>
                    <a:cubicBezTo>
                      <a:pt x="269" y="28"/>
                      <a:pt x="234"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8"/>
              <p:cNvSpPr/>
              <p:nvPr/>
            </p:nvSpPr>
            <p:spPr>
              <a:xfrm>
                <a:off x="5065600" y="2294100"/>
                <a:ext cx="5150" cy="2325"/>
              </a:xfrm>
              <a:custGeom>
                <a:rect b="b" l="l" r="r" t="t"/>
                <a:pathLst>
                  <a:path extrusionOk="0" h="93" w="206">
                    <a:moveTo>
                      <a:pt x="0" y="1"/>
                    </a:moveTo>
                    <a:lnTo>
                      <a:pt x="0" y="93"/>
                    </a:lnTo>
                    <a:lnTo>
                      <a:pt x="206" y="93"/>
                    </a:lnTo>
                    <a:lnTo>
                      <a:pt x="2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8"/>
              <p:cNvSpPr/>
              <p:nvPr/>
            </p:nvSpPr>
            <p:spPr>
              <a:xfrm>
                <a:off x="5077450" y="2292675"/>
                <a:ext cx="10275" cy="5875"/>
              </a:xfrm>
              <a:custGeom>
                <a:rect b="b" l="l" r="r" t="t"/>
                <a:pathLst>
                  <a:path extrusionOk="0" h="235" w="411">
                    <a:moveTo>
                      <a:pt x="0" y="1"/>
                    </a:moveTo>
                    <a:lnTo>
                      <a:pt x="0" y="58"/>
                    </a:lnTo>
                    <a:lnTo>
                      <a:pt x="411" y="58"/>
                    </a:lnTo>
                    <a:lnTo>
                      <a:pt x="411" y="1"/>
                    </a:lnTo>
                    <a:close/>
                    <a:moveTo>
                      <a:pt x="0" y="178"/>
                    </a:moveTo>
                    <a:lnTo>
                      <a:pt x="0" y="234"/>
                    </a:lnTo>
                    <a:lnTo>
                      <a:pt x="411" y="234"/>
                    </a:lnTo>
                    <a:lnTo>
                      <a:pt x="411" y="17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8"/>
              <p:cNvSpPr/>
              <p:nvPr/>
            </p:nvSpPr>
            <p:spPr>
              <a:xfrm>
                <a:off x="5090700" y="2290400"/>
                <a:ext cx="10300" cy="10450"/>
              </a:xfrm>
              <a:custGeom>
                <a:rect b="b" l="l" r="r" t="t"/>
                <a:pathLst>
                  <a:path extrusionOk="0" h="418" w="412">
                    <a:moveTo>
                      <a:pt x="1" y="0"/>
                    </a:moveTo>
                    <a:lnTo>
                      <a:pt x="1" y="64"/>
                    </a:lnTo>
                    <a:lnTo>
                      <a:pt x="355" y="205"/>
                    </a:lnTo>
                    <a:lnTo>
                      <a:pt x="1" y="354"/>
                    </a:lnTo>
                    <a:lnTo>
                      <a:pt x="1" y="417"/>
                    </a:lnTo>
                    <a:lnTo>
                      <a:pt x="411" y="269"/>
                    </a:lnTo>
                    <a:lnTo>
                      <a:pt x="411" y="177"/>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8"/>
              <p:cNvSpPr/>
              <p:nvPr/>
            </p:nvSpPr>
            <p:spPr>
              <a:xfrm>
                <a:off x="5103975" y="2290400"/>
                <a:ext cx="10275" cy="10450"/>
              </a:xfrm>
              <a:custGeom>
                <a:rect b="b" l="l" r="r" t="t"/>
                <a:pathLst>
                  <a:path extrusionOk="0" h="418" w="411">
                    <a:moveTo>
                      <a:pt x="1" y="0"/>
                    </a:moveTo>
                    <a:lnTo>
                      <a:pt x="1" y="64"/>
                    </a:lnTo>
                    <a:lnTo>
                      <a:pt x="354" y="205"/>
                    </a:lnTo>
                    <a:lnTo>
                      <a:pt x="1" y="354"/>
                    </a:lnTo>
                    <a:lnTo>
                      <a:pt x="1" y="417"/>
                    </a:lnTo>
                    <a:lnTo>
                      <a:pt x="411" y="269"/>
                    </a:lnTo>
                    <a:lnTo>
                      <a:pt x="411" y="177"/>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8"/>
              <p:cNvSpPr/>
              <p:nvPr/>
            </p:nvSpPr>
            <p:spPr>
              <a:xfrm>
                <a:off x="5116350" y="2285250"/>
                <a:ext cx="6050" cy="19125"/>
              </a:xfrm>
              <a:custGeom>
                <a:rect b="b" l="l" r="r" t="t"/>
                <a:pathLst>
                  <a:path extrusionOk="0" h="765" w="242">
                    <a:moveTo>
                      <a:pt x="1" y="1"/>
                    </a:moveTo>
                    <a:lnTo>
                      <a:pt x="1" y="57"/>
                    </a:lnTo>
                    <a:lnTo>
                      <a:pt x="64" y="57"/>
                    </a:lnTo>
                    <a:lnTo>
                      <a:pt x="93" y="93"/>
                    </a:lnTo>
                    <a:lnTo>
                      <a:pt x="93" y="121"/>
                    </a:lnTo>
                    <a:lnTo>
                      <a:pt x="93" y="298"/>
                    </a:lnTo>
                    <a:cubicBezTo>
                      <a:pt x="93" y="326"/>
                      <a:pt x="93" y="326"/>
                      <a:pt x="121" y="355"/>
                    </a:cubicBezTo>
                    <a:lnTo>
                      <a:pt x="149" y="383"/>
                    </a:lnTo>
                    <a:lnTo>
                      <a:pt x="178" y="383"/>
                    </a:lnTo>
                    <a:cubicBezTo>
                      <a:pt x="149" y="383"/>
                      <a:pt x="121" y="411"/>
                      <a:pt x="121" y="411"/>
                    </a:cubicBezTo>
                    <a:cubicBezTo>
                      <a:pt x="121" y="447"/>
                      <a:pt x="93" y="447"/>
                      <a:pt x="93" y="475"/>
                    </a:cubicBezTo>
                    <a:lnTo>
                      <a:pt x="93" y="680"/>
                    </a:lnTo>
                    <a:lnTo>
                      <a:pt x="93" y="708"/>
                    </a:lnTo>
                    <a:lnTo>
                      <a:pt x="1" y="708"/>
                    </a:lnTo>
                    <a:lnTo>
                      <a:pt x="1" y="765"/>
                    </a:lnTo>
                    <a:lnTo>
                      <a:pt x="64" y="765"/>
                    </a:lnTo>
                    <a:cubicBezTo>
                      <a:pt x="93" y="765"/>
                      <a:pt x="93" y="765"/>
                      <a:pt x="121" y="737"/>
                    </a:cubicBezTo>
                    <a:cubicBezTo>
                      <a:pt x="121" y="737"/>
                      <a:pt x="149" y="737"/>
                      <a:pt x="149" y="708"/>
                    </a:cubicBezTo>
                    <a:lnTo>
                      <a:pt x="149" y="652"/>
                    </a:lnTo>
                    <a:lnTo>
                      <a:pt x="149" y="475"/>
                    </a:lnTo>
                    <a:lnTo>
                      <a:pt x="178" y="447"/>
                    </a:lnTo>
                    <a:lnTo>
                      <a:pt x="213" y="447"/>
                    </a:lnTo>
                    <a:cubicBezTo>
                      <a:pt x="213" y="411"/>
                      <a:pt x="213" y="411"/>
                      <a:pt x="241" y="411"/>
                    </a:cubicBezTo>
                    <a:lnTo>
                      <a:pt x="241" y="355"/>
                    </a:lnTo>
                    <a:lnTo>
                      <a:pt x="213" y="355"/>
                    </a:lnTo>
                    <a:cubicBezTo>
                      <a:pt x="178" y="355"/>
                      <a:pt x="178" y="355"/>
                      <a:pt x="178" y="326"/>
                    </a:cubicBezTo>
                    <a:cubicBezTo>
                      <a:pt x="178" y="326"/>
                      <a:pt x="149" y="326"/>
                      <a:pt x="149" y="298"/>
                    </a:cubicBezTo>
                    <a:lnTo>
                      <a:pt x="149" y="121"/>
                    </a:lnTo>
                    <a:lnTo>
                      <a:pt x="149" y="57"/>
                    </a:lnTo>
                    <a:lnTo>
                      <a:pt x="121" y="29"/>
                    </a:lnTo>
                    <a:cubicBezTo>
                      <a:pt x="93" y="29"/>
                      <a:pt x="93" y="29"/>
                      <a:pt x="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8"/>
              <p:cNvSpPr/>
              <p:nvPr/>
            </p:nvSpPr>
            <p:spPr>
              <a:xfrm>
                <a:off x="5128925" y="2285250"/>
                <a:ext cx="4425" cy="19125"/>
              </a:xfrm>
              <a:custGeom>
                <a:rect b="b" l="l" r="r" t="t"/>
                <a:pathLst>
                  <a:path extrusionOk="0" h="765" w="177">
                    <a:moveTo>
                      <a:pt x="0" y="1"/>
                    </a:moveTo>
                    <a:cubicBezTo>
                      <a:pt x="0" y="57"/>
                      <a:pt x="28" y="93"/>
                      <a:pt x="64" y="121"/>
                    </a:cubicBezTo>
                    <a:cubicBezTo>
                      <a:pt x="64" y="178"/>
                      <a:pt x="92" y="206"/>
                      <a:pt x="92" y="270"/>
                    </a:cubicBezTo>
                    <a:cubicBezTo>
                      <a:pt x="120" y="298"/>
                      <a:pt x="120" y="355"/>
                      <a:pt x="120" y="383"/>
                    </a:cubicBezTo>
                    <a:cubicBezTo>
                      <a:pt x="120" y="447"/>
                      <a:pt x="120" y="475"/>
                      <a:pt x="92" y="531"/>
                    </a:cubicBezTo>
                    <a:cubicBezTo>
                      <a:pt x="92" y="560"/>
                      <a:pt x="64" y="623"/>
                      <a:pt x="64" y="652"/>
                    </a:cubicBezTo>
                    <a:cubicBezTo>
                      <a:pt x="28" y="708"/>
                      <a:pt x="0" y="737"/>
                      <a:pt x="0" y="765"/>
                    </a:cubicBezTo>
                    <a:lnTo>
                      <a:pt x="28" y="765"/>
                    </a:lnTo>
                    <a:cubicBezTo>
                      <a:pt x="92" y="708"/>
                      <a:pt x="120" y="652"/>
                      <a:pt x="149" y="588"/>
                    </a:cubicBezTo>
                    <a:cubicBezTo>
                      <a:pt x="177" y="531"/>
                      <a:pt x="177" y="475"/>
                      <a:pt x="177" y="383"/>
                    </a:cubicBezTo>
                    <a:cubicBezTo>
                      <a:pt x="177" y="326"/>
                      <a:pt x="177" y="270"/>
                      <a:pt x="149" y="178"/>
                    </a:cubicBezTo>
                    <a:cubicBezTo>
                      <a:pt x="120" y="121"/>
                      <a:pt x="92" y="57"/>
                      <a:pt x="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8"/>
              <p:cNvSpPr/>
              <p:nvPr/>
            </p:nvSpPr>
            <p:spPr>
              <a:xfrm>
                <a:off x="5028800" y="2316200"/>
                <a:ext cx="5175" cy="19125"/>
              </a:xfrm>
              <a:custGeom>
                <a:rect b="b" l="l" r="r" t="t"/>
                <a:pathLst>
                  <a:path extrusionOk="0" h="765" w="207">
                    <a:moveTo>
                      <a:pt x="142" y="1"/>
                    </a:moveTo>
                    <a:lnTo>
                      <a:pt x="114" y="29"/>
                    </a:lnTo>
                    <a:cubicBezTo>
                      <a:pt x="86" y="29"/>
                      <a:pt x="86" y="29"/>
                      <a:pt x="86" y="57"/>
                    </a:cubicBezTo>
                    <a:cubicBezTo>
                      <a:pt x="58" y="57"/>
                      <a:pt x="58" y="93"/>
                      <a:pt x="58" y="121"/>
                    </a:cubicBezTo>
                    <a:lnTo>
                      <a:pt x="58" y="298"/>
                    </a:lnTo>
                    <a:lnTo>
                      <a:pt x="58" y="326"/>
                    </a:lnTo>
                    <a:cubicBezTo>
                      <a:pt x="58" y="326"/>
                      <a:pt x="29" y="326"/>
                      <a:pt x="29" y="355"/>
                    </a:cubicBezTo>
                    <a:lnTo>
                      <a:pt x="1" y="355"/>
                    </a:lnTo>
                    <a:lnTo>
                      <a:pt x="1" y="411"/>
                    </a:lnTo>
                    <a:lnTo>
                      <a:pt x="29" y="411"/>
                    </a:lnTo>
                    <a:lnTo>
                      <a:pt x="58" y="447"/>
                    </a:lnTo>
                    <a:lnTo>
                      <a:pt x="58" y="475"/>
                    </a:lnTo>
                    <a:lnTo>
                      <a:pt x="58" y="652"/>
                    </a:lnTo>
                    <a:cubicBezTo>
                      <a:pt x="58" y="680"/>
                      <a:pt x="58" y="680"/>
                      <a:pt x="86" y="708"/>
                    </a:cubicBezTo>
                    <a:cubicBezTo>
                      <a:pt x="86" y="708"/>
                      <a:pt x="86" y="737"/>
                      <a:pt x="114" y="737"/>
                    </a:cubicBezTo>
                    <a:lnTo>
                      <a:pt x="142" y="765"/>
                    </a:lnTo>
                    <a:lnTo>
                      <a:pt x="206" y="765"/>
                    </a:lnTo>
                    <a:lnTo>
                      <a:pt x="206" y="708"/>
                    </a:lnTo>
                    <a:lnTo>
                      <a:pt x="142" y="708"/>
                    </a:lnTo>
                    <a:lnTo>
                      <a:pt x="142" y="652"/>
                    </a:lnTo>
                    <a:lnTo>
                      <a:pt x="114" y="475"/>
                    </a:lnTo>
                    <a:lnTo>
                      <a:pt x="114" y="411"/>
                    </a:lnTo>
                    <a:lnTo>
                      <a:pt x="86" y="383"/>
                    </a:lnTo>
                    <a:lnTo>
                      <a:pt x="29" y="383"/>
                    </a:lnTo>
                    <a:cubicBezTo>
                      <a:pt x="86" y="383"/>
                      <a:pt x="86" y="383"/>
                      <a:pt x="114" y="355"/>
                    </a:cubicBezTo>
                    <a:lnTo>
                      <a:pt x="114" y="298"/>
                    </a:lnTo>
                    <a:lnTo>
                      <a:pt x="142" y="93"/>
                    </a:lnTo>
                    <a:lnTo>
                      <a:pt x="142" y="57"/>
                    </a:lnTo>
                    <a:lnTo>
                      <a:pt x="206" y="57"/>
                    </a:lnTo>
                    <a:lnTo>
                      <a:pt x="2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8"/>
              <p:cNvSpPr/>
              <p:nvPr/>
            </p:nvSpPr>
            <p:spPr>
              <a:xfrm>
                <a:off x="5041200" y="2316200"/>
                <a:ext cx="5325" cy="19125"/>
              </a:xfrm>
              <a:custGeom>
                <a:rect b="b" l="l" r="r" t="t"/>
                <a:pathLst>
                  <a:path extrusionOk="0" h="765" w="213">
                    <a:moveTo>
                      <a:pt x="149" y="1"/>
                    </a:moveTo>
                    <a:cubicBezTo>
                      <a:pt x="92" y="57"/>
                      <a:pt x="64" y="121"/>
                      <a:pt x="35" y="178"/>
                    </a:cubicBezTo>
                    <a:cubicBezTo>
                      <a:pt x="0" y="234"/>
                      <a:pt x="0" y="326"/>
                      <a:pt x="0" y="383"/>
                    </a:cubicBezTo>
                    <a:cubicBezTo>
                      <a:pt x="0" y="447"/>
                      <a:pt x="0" y="531"/>
                      <a:pt x="35" y="588"/>
                    </a:cubicBezTo>
                    <a:cubicBezTo>
                      <a:pt x="64" y="652"/>
                      <a:pt x="92" y="708"/>
                      <a:pt x="149" y="765"/>
                    </a:cubicBezTo>
                    <a:lnTo>
                      <a:pt x="212" y="765"/>
                    </a:lnTo>
                    <a:cubicBezTo>
                      <a:pt x="177" y="737"/>
                      <a:pt x="149" y="680"/>
                      <a:pt x="120" y="652"/>
                    </a:cubicBezTo>
                    <a:cubicBezTo>
                      <a:pt x="120" y="588"/>
                      <a:pt x="92" y="560"/>
                      <a:pt x="92" y="503"/>
                    </a:cubicBezTo>
                    <a:cubicBezTo>
                      <a:pt x="92" y="475"/>
                      <a:pt x="64" y="411"/>
                      <a:pt x="64" y="383"/>
                    </a:cubicBezTo>
                    <a:cubicBezTo>
                      <a:pt x="64" y="326"/>
                      <a:pt x="92" y="298"/>
                      <a:pt x="92" y="234"/>
                    </a:cubicBezTo>
                    <a:cubicBezTo>
                      <a:pt x="92" y="206"/>
                      <a:pt x="120" y="149"/>
                      <a:pt x="120" y="121"/>
                    </a:cubicBezTo>
                    <a:cubicBezTo>
                      <a:pt x="149" y="57"/>
                      <a:pt x="177" y="29"/>
                      <a:pt x="2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8"/>
              <p:cNvSpPr/>
              <p:nvPr/>
            </p:nvSpPr>
            <p:spPr>
              <a:xfrm>
                <a:off x="5048625" y="2321350"/>
                <a:ext cx="9575" cy="10450"/>
              </a:xfrm>
              <a:custGeom>
                <a:rect b="b" l="l" r="r" t="t"/>
                <a:pathLst>
                  <a:path extrusionOk="0" h="418" w="383">
                    <a:moveTo>
                      <a:pt x="382" y="0"/>
                    </a:moveTo>
                    <a:lnTo>
                      <a:pt x="0" y="177"/>
                    </a:lnTo>
                    <a:lnTo>
                      <a:pt x="0" y="241"/>
                    </a:lnTo>
                    <a:lnTo>
                      <a:pt x="382" y="417"/>
                    </a:lnTo>
                    <a:lnTo>
                      <a:pt x="382" y="354"/>
                    </a:lnTo>
                    <a:lnTo>
                      <a:pt x="57" y="205"/>
                    </a:lnTo>
                    <a:lnTo>
                      <a:pt x="382" y="64"/>
                    </a:lnTo>
                    <a:lnTo>
                      <a:pt x="3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8"/>
              <p:cNvSpPr/>
              <p:nvPr/>
            </p:nvSpPr>
            <p:spPr>
              <a:xfrm>
                <a:off x="5061875" y="2316925"/>
                <a:ext cx="8875" cy="14875"/>
              </a:xfrm>
              <a:custGeom>
                <a:rect b="b" l="l" r="r" t="t"/>
                <a:pathLst>
                  <a:path extrusionOk="0" h="595" w="355">
                    <a:moveTo>
                      <a:pt x="178" y="0"/>
                    </a:moveTo>
                    <a:cubicBezTo>
                      <a:pt x="178" y="28"/>
                      <a:pt x="149" y="28"/>
                      <a:pt x="121" y="64"/>
                    </a:cubicBezTo>
                    <a:lnTo>
                      <a:pt x="57" y="64"/>
                    </a:lnTo>
                    <a:cubicBezTo>
                      <a:pt x="29" y="92"/>
                      <a:pt x="29" y="92"/>
                      <a:pt x="1" y="92"/>
                    </a:cubicBezTo>
                    <a:lnTo>
                      <a:pt x="1" y="120"/>
                    </a:lnTo>
                    <a:lnTo>
                      <a:pt x="149" y="120"/>
                    </a:lnTo>
                    <a:lnTo>
                      <a:pt x="149" y="531"/>
                    </a:lnTo>
                    <a:lnTo>
                      <a:pt x="1" y="531"/>
                    </a:lnTo>
                    <a:lnTo>
                      <a:pt x="1" y="594"/>
                    </a:lnTo>
                    <a:lnTo>
                      <a:pt x="355" y="594"/>
                    </a:lnTo>
                    <a:lnTo>
                      <a:pt x="355" y="531"/>
                    </a:lnTo>
                    <a:lnTo>
                      <a:pt x="206" y="531"/>
                    </a:lnTo>
                    <a:lnTo>
                      <a:pt x="2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8"/>
              <p:cNvSpPr/>
              <p:nvPr/>
            </p:nvSpPr>
            <p:spPr>
              <a:xfrm>
                <a:off x="5076550" y="2316925"/>
                <a:ext cx="10475" cy="15575"/>
              </a:xfrm>
              <a:custGeom>
                <a:rect b="b" l="l" r="r" t="t"/>
                <a:pathLst>
                  <a:path extrusionOk="0" h="623" w="419">
                    <a:moveTo>
                      <a:pt x="213" y="64"/>
                    </a:moveTo>
                    <a:cubicBezTo>
                      <a:pt x="242" y="64"/>
                      <a:pt x="270" y="92"/>
                      <a:pt x="298" y="92"/>
                    </a:cubicBezTo>
                    <a:cubicBezTo>
                      <a:pt x="298" y="120"/>
                      <a:pt x="326" y="120"/>
                      <a:pt x="326" y="177"/>
                    </a:cubicBezTo>
                    <a:lnTo>
                      <a:pt x="326" y="297"/>
                    </a:lnTo>
                    <a:lnTo>
                      <a:pt x="326" y="326"/>
                    </a:lnTo>
                    <a:lnTo>
                      <a:pt x="326" y="446"/>
                    </a:lnTo>
                    <a:cubicBezTo>
                      <a:pt x="326" y="474"/>
                      <a:pt x="298" y="502"/>
                      <a:pt x="298" y="531"/>
                    </a:cubicBezTo>
                    <a:lnTo>
                      <a:pt x="150" y="531"/>
                    </a:lnTo>
                    <a:cubicBezTo>
                      <a:pt x="121" y="502"/>
                      <a:pt x="121" y="474"/>
                      <a:pt x="93" y="446"/>
                    </a:cubicBezTo>
                    <a:lnTo>
                      <a:pt x="93" y="326"/>
                    </a:lnTo>
                    <a:lnTo>
                      <a:pt x="93" y="297"/>
                    </a:lnTo>
                    <a:lnTo>
                      <a:pt x="93" y="177"/>
                    </a:lnTo>
                    <a:cubicBezTo>
                      <a:pt x="121" y="120"/>
                      <a:pt x="121" y="120"/>
                      <a:pt x="150" y="92"/>
                    </a:cubicBezTo>
                    <a:cubicBezTo>
                      <a:pt x="150" y="92"/>
                      <a:pt x="178" y="64"/>
                      <a:pt x="213" y="64"/>
                    </a:cubicBezTo>
                    <a:close/>
                    <a:moveTo>
                      <a:pt x="213" y="0"/>
                    </a:moveTo>
                    <a:cubicBezTo>
                      <a:pt x="178" y="0"/>
                      <a:pt x="150" y="0"/>
                      <a:pt x="121" y="28"/>
                    </a:cubicBezTo>
                    <a:cubicBezTo>
                      <a:pt x="121" y="28"/>
                      <a:pt x="93" y="28"/>
                      <a:pt x="65" y="64"/>
                    </a:cubicBezTo>
                    <a:cubicBezTo>
                      <a:pt x="65" y="92"/>
                      <a:pt x="36" y="120"/>
                      <a:pt x="36" y="149"/>
                    </a:cubicBezTo>
                    <a:cubicBezTo>
                      <a:pt x="36" y="205"/>
                      <a:pt x="1" y="241"/>
                      <a:pt x="1" y="297"/>
                    </a:cubicBezTo>
                    <a:cubicBezTo>
                      <a:pt x="1" y="354"/>
                      <a:pt x="36" y="418"/>
                      <a:pt x="36" y="446"/>
                    </a:cubicBezTo>
                    <a:cubicBezTo>
                      <a:pt x="36" y="502"/>
                      <a:pt x="65" y="531"/>
                      <a:pt x="65" y="531"/>
                    </a:cubicBezTo>
                    <a:cubicBezTo>
                      <a:pt x="93" y="559"/>
                      <a:pt x="121" y="594"/>
                      <a:pt x="121" y="594"/>
                    </a:cubicBezTo>
                    <a:cubicBezTo>
                      <a:pt x="150" y="594"/>
                      <a:pt x="178" y="623"/>
                      <a:pt x="213" y="623"/>
                    </a:cubicBezTo>
                    <a:cubicBezTo>
                      <a:pt x="242" y="623"/>
                      <a:pt x="270" y="594"/>
                      <a:pt x="298" y="594"/>
                    </a:cubicBezTo>
                    <a:cubicBezTo>
                      <a:pt x="326" y="594"/>
                      <a:pt x="355" y="559"/>
                      <a:pt x="355" y="531"/>
                    </a:cubicBezTo>
                    <a:cubicBezTo>
                      <a:pt x="390" y="531"/>
                      <a:pt x="390" y="502"/>
                      <a:pt x="418" y="446"/>
                    </a:cubicBezTo>
                    <a:lnTo>
                      <a:pt x="418" y="297"/>
                    </a:lnTo>
                    <a:lnTo>
                      <a:pt x="418" y="149"/>
                    </a:lnTo>
                    <a:cubicBezTo>
                      <a:pt x="390" y="120"/>
                      <a:pt x="390" y="92"/>
                      <a:pt x="355" y="64"/>
                    </a:cubicBezTo>
                    <a:cubicBezTo>
                      <a:pt x="355" y="28"/>
                      <a:pt x="326" y="28"/>
                      <a:pt x="298" y="28"/>
                    </a:cubicBezTo>
                    <a:cubicBezTo>
                      <a:pt x="270" y="0"/>
                      <a:pt x="242" y="0"/>
                      <a:pt x="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8"/>
              <p:cNvSpPr/>
              <p:nvPr/>
            </p:nvSpPr>
            <p:spPr>
              <a:xfrm>
                <a:off x="5089125" y="2316925"/>
                <a:ext cx="10450" cy="15575"/>
              </a:xfrm>
              <a:custGeom>
                <a:rect b="b" l="l" r="r" t="t"/>
                <a:pathLst>
                  <a:path extrusionOk="0" h="623" w="418">
                    <a:moveTo>
                      <a:pt x="205" y="64"/>
                    </a:moveTo>
                    <a:cubicBezTo>
                      <a:pt x="241" y="64"/>
                      <a:pt x="269" y="92"/>
                      <a:pt x="269" y="92"/>
                    </a:cubicBezTo>
                    <a:cubicBezTo>
                      <a:pt x="297" y="120"/>
                      <a:pt x="297" y="120"/>
                      <a:pt x="326" y="177"/>
                    </a:cubicBezTo>
                    <a:lnTo>
                      <a:pt x="326" y="297"/>
                    </a:lnTo>
                    <a:lnTo>
                      <a:pt x="326" y="326"/>
                    </a:lnTo>
                    <a:lnTo>
                      <a:pt x="326" y="446"/>
                    </a:lnTo>
                    <a:cubicBezTo>
                      <a:pt x="297" y="474"/>
                      <a:pt x="297" y="502"/>
                      <a:pt x="269" y="531"/>
                    </a:cubicBezTo>
                    <a:lnTo>
                      <a:pt x="121" y="531"/>
                    </a:lnTo>
                    <a:cubicBezTo>
                      <a:pt x="121" y="502"/>
                      <a:pt x="92" y="474"/>
                      <a:pt x="92" y="446"/>
                    </a:cubicBezTo>
                    <a:lnTo>
                      <a:pt x="92" y="326"/>
                    </a:lnTo>
                    <a:lnTo>
                      <a:pt x="92" y="297"/>
                    </a:lnTo>
                    <a:lnTo>
                      <a:pt x="92" y="177"/>
                    </a:lnTo>
                    <a:cubicBezTo>
                      <a:pt x="92" y="120"/>
                      <a:pt x="121" y="120"/>
                      <a:pt x="121" y="92"/>
                    </a:cubicBezTo>
                    <a:cubicBezTo>
                      <a:pt x="149" y="92"/>
                      <a:pt x="177" y="64"/>
                      <a:pt x="205" y="64"/>
                    </a:cubicBezTo>
                    <a:close/>
                    <a:moveTo>
                      <a:pt x="205" y="0"/>
                    </a:moveTo>
                    <a:cubicBezTo>
                      <a:pt x="177" y="0"/>
                      <a:pt x="149" y="0"/>
                      <a:pt x="121" y="28"/>
                    </a:cubicBezTo>
                    <a:cubicBezTo>
                      <a:pt x="92" y="28"/>
                      <a:pt x="64" y="28"/>
                      <a:pt x="64" y="64"/>
                    </a:cubicBezTo>
                    <a:cubicBezTo>
                      <a:pt x="29" y="92"/>
                      <a:pt x="29" y="120"/>
                      <a:pt x="0" y="149"/>
                    </a:cubicBezTo>
                    <a:lnTo>
                      <a:pt x="0" y="297"/>
                    </a:lnTo>
                    <a:lnTo>
                      <a:pt x="0" y="446"/>
                    </a:lnTo>
                    <a:cubicBezTo>
                      <a:pt x="29" y="502"/>
                      <a:pt x="29" y="531"/>
                      <a:pt x="64" y="531"/>
                    </a:cubicBezTo>
                    <a:cubicBezTo>
                      <a:pt x="64" y="559"/>
                      <a:pt x="92" y="594"/>
                      <a:pt x="121" y="594"/>
                    </a:cubicBezTo>
                    <a:cubicBezTo>
                      <a:pt x="149" y="594"/>
                      <a:pt x="177" y="623"/>
                      <a:pt x="205" y="623"/>
                    </a:cubicBezTo>
                    <a:cubicBezTo>
                      <a:pt x="241" y="623"/>
                      <a:pt x="269" y="594"/>
                      <a:pt x="297" y="594"/>
                    </a:cubicBezTo>
                    <a:cubicBezTo>
                      <a:pt x="297" y="594"/>
                      <a:pt x="326" y="559"/>
                      <a:pt x="354" y="531"/>
                    </a:cubicBezTo>
                    <a:cubicBezTo>
                      <a:pt x="354" y="531"/>
                      <a:pt x="382" y="502"/>
                      <a:pt x="382" y="446"/>
                    </a:cubicBezTo>
                    <a:cubicBezTo>
                      <a:pt x="382" y="418"/>
                      <a:pt x="418" y="354"/>
                      <a:pt x="418" y="297"/>
                    </a:cubicBezTo>
                    <a:cubicBezTo>
                      <a:pt x="418" y="241"/>
                      <a:pt x="382" y="205"/>
                      <a:pt x="382" y="149"/>
                    </a:cubicBezTo>
                    <a:cubicBezTo>
                      <a:pt x="382" y="120"/>
                      <a:pt x="354" y="92"/>
                      <a:pt x="354" y="64"/>
                    </a:cubicBezTo>
                    <a:cubicBezTo>
                      <a:pt x="326" y="28"/>
                      <a:pt x="297" y="28"/>
                      <a:pt x="297" y="28"/>
                    </a:cubicBezTo>
                    <a:cubicBezTo>
                      <a:pt x="269" y="0"/>
                      <a:pt x="241"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8"/>
              <p:cNvSpPr/>
              <p:nvPr/>
            </p:nvSpPr>
            <p:spPr>
              <a:xfrm>
                <a:off x="5106100" y="2316925"/>
                <a:ext cx="8875" cy="14875"/>
              </a:xfrm>
              <a:custGeom>
                <a:rect b="b" l="l" r="r" t="t"/>
                <a:pathLst>
                  <a:path extrusionOk="0" h="595" w="355">
                    <a:moveTo>
                      <a:pt x="177" y="0"/>
                    </a:moveTo>
                    <a:cubicBezTo>
                      <a:pt x="177" y="28"/>
                      <a:pt x="149" y="28"/>
                      <a:pt x="121" y="64"/>
                    </a:cubicBezTo>
                    <a:lnTo>
                      <a:pt x="57" y="64"/>
                    </a:lnTo>
                    <a:cubicBezTo>
                      <a:pt x="29" y="92"/>
                      <a:pt x="29" y="92"/>
                      <a:pt x="0" y="92"/>
                    </a:cubicBezTo>
                    <a:lnTo>
                      <a:pt x="0" y="120"/>
                    </a:lnTo>
                    <a:lnTo>
                      <a:pt x="149" y="120"/>
                    </a:lnTo>
                    <a:lnTo>
                      <a:pt x="149" y="531"/>
                    </a:lnTo>
                    <a:lnTo>
                      <a:pt x="0" y="531"/>
                    </a:lnTo>
                    <a:lnTo>
                      <a:pt x="0" y="594"/>
                    </a:lnTo>
                    <a:lnTo>
                      <a:pt x="354" y="594"/>
                    </a:lnTo>
                    <a:lnTo>
                      <a:pt x="354" y="531"/>
                    </a:lnTo>
                    <a:lnTo>
                      <a:pt x="206" y="531"/>
                    </a:lnTo>
                    <a:lnTo>
                      <a:pt x="2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8"/>
              <p:cNvSpPr/>
              <p:nvPr/>
            </p:nvSpPr>
            <p:spPr>
              <a:xfrm>
                <a:off x="5120775" y="2316925"/>
                <a:ext cx="10450" cy="15575"/>
              </a:xfrm>
              <a:custGeom>
                <a:rect b="b" l="l" r="r" t="t"/>
                <a:pathLst>
                  <a:path extrusionOk="0" h="623" w="418">
                    <a:moveTo>
                      <a:pt x="213" y="64"/>
                    </a:moveTo>
                    <a:cubicBezTo>
                      <a:pt x="241" y="64"/>
                      <a:pt x="269" y="92"/>
                      <a:pt x="298" y="92"/>
                    </a:cubicBezTo>
                    <a:cubicBezTo>
                      <a:pt x="298" y="120"/>
                      <a:pt x="326" y="120"/>
                      <a:pt x="326" y="177"/>
                    </a:cubicBezTo>
                    <a:lnTo>
                      <a:pt x="326" y="297"/>
                    </a:lnTo>
                    <a:lnTo>
                      <a:pt x="326" y="326"/>
                    </a:lnTo>
                    <a:lnTo>
                      <a:pt x="326" y="446"/>
                    </a:lnTo>
                    <a:cubicBezTo>
                      <a:pt x="326" y="474"/>
                      <a:pt x="298" y="502"/>
                      <a:pt x="298" y="531"/>
                    </a:cubicBezTo>
                    <a:lnTo>
                      <a:pt x="149" y="531"/>
                    </a:lnTo>
                    <a:cubicBezTo>
                      <a:pt x="121" y="502"/>
                      <a:pt x="121" y="474"/>
                      <a:pt x="93" y="446"/>
                    </a:cubicBezTo>
                    <a:lnTo>
                      <a:pt x="93" y="326"/>
                    </a:lnTo>
                    <a:lnTo>
                      <a:pt x="93" y="297"/>
                    </a:lnTo>
                    <a:lnTo>
                      <a:pt x="93" y="177"/>
                    </a:lnTo>
                    <a:cubicBezTo>
                      <a:pt x="121" y="120"/>
                      <a:pt x="121" y="120"/>
                      <a:pt x="149" y="92"/>
                    </a:cubicBezTo>
                    <a:cubicBezTo>
                      <a:pt x="149" y="92"/>
                      <a:pt x="177" y="64"/>
                      <a:pt x="213" y="64"/>
                    </a:cubicBezTo>
                    <a:close/>
                    <a:moveTo>
                      <a:pt x="213" y="0"/>
                    </a:moveTo>
                    <a:cubicBezTo>
                      <a:pt x="177" y="0"/>
                      <a:pt x="149" y="0"/>
                      <a:pt x="121" y="28"/>
                    </a:cubicBezTo>
                    <a:cubicBezTo>
                      <a:pt x="121" y="28"/>
                      <a:pt x="93" y="28"/>
                      <a:pt x="64" y="64"/>
                    </a:cubicBezTo>
                    <a:cubicBezTo>
                      <a:pt x="64" y="92"/>
                      <a:pt x="36" y="120"/>
                      <a:pt x="36" y="149"/>
                    </a:cubicBezTo>
                    <a:cubicBezTo>
                      <a:pt x="36" y="205"/>
                      <a:pt x="1" y="241"/>
                      <a:pt x="1" y="297"/>
                    </a:cubicBezTo>
                    <a:cubicBezTo>
                      <a:pt x="1" y="354"/>
                      <a:pt x="36" y="418"/>
                      <a:pt x="36" y="446"/>
                    </a:cubicBezTo>
                    <a:cubicBezTo>
                      <a:pt x="36" y="502"/>
                      <a:pt x="64" y="531"/>
                      <a:pt x="64" y="531"/>
                    </a:cubicBezTo>
                    <a:cubicBezTo>
                      <a:pt x="93" y="559"/>
                      <a:pt x="121" y="594"/>
                      <a:pt x="121" y="594"/>
                    </a:cubicBezTo>
                    <a:cubicBezTo>
                      <a:pt x="149" y="594"/>
                      <a:pt x="177" y="623"/>
                      <a:pt x="213" y="623"/>
                    </a:cubicBezTo>
                    <a:cubicBezTo>
                      <a:pt x="241" y="623"/>
                      <a:pt x="269" y="594"/>
                      <a:pt x="298" y="594"/>
                    </a:cubicBezTo>
                    <a:cubicBezTo>
                      <a:pt x="326" y="594"/>
                      <a:pt x="354" y="559"/>
                      <a:pt x="354" y="531"/>
                    </a:cubicBezTo>
                    <a:cubicBezTo>
                      <a:pt x="390" y="531"/>
                      <a:pt x="390" y="502"/>
                      <a:pt x="418" y="446"/>
                    </a:cubicBezTo>
                    <a:lnTo>
                      <a:pt x="418" y="297"/>
                    </a:lnTo>
                    <a:lnTo>
                      <a:pt x="418" y="149"/>
                    </a:lnTo>
                    <a:cubicBezTo>
                      <a:pt x="390" y="120"/>
                      <a:pt x="390" y="92"/>
                      <a:pt x="354" y="64"/>
                    </a:cubicBezTo>
                    <a:cubicBezTo>
                      <a:pt x="354" y="28"/>
                      <a:pt x="326" y="28"/>
                      <a:pt x="298" y="28"/>
                    </a:cubicBezTo>
                    <a:cubicBezTo>
                      <a:pt x="269" y="0"/>
                      <a:pt x="241" y="0"/>
                      <a:pt x="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8"/>
              <p:cNvSpPr/>
              <p:nvPr/>
            </p:nvSpPr>
            <p:spPr>
              <a:xfrm>
                <a:off x="5133325" y="2316925"/>
                <a:ext cx="10475" cy="15575"/>
              </a:xfrm>
              <a:custGeom>
                <a:rect b="b" l="l" r="r" t="t"/>
                <a:pathLst>
                  <a:path extrusionOk="0" h="623" w="419">
                    <a:moveTo>
                      <a:pt x="206" y="64"/>
                    </a:moveTo>
                    <a:cubicBezTo>
                      <a:pt x="241" y="64"/>
                      <a:pt x="270" y="92"/>
                      <a:pt x="270" y="92"/>
                    </a:cubicBezTo>
                    <a:cubicBezTo>
                      <a:pt x="298" y="120"/>
                      <a:pt x="298" y="120"/>
                      <a:pt x="326" y="177"/>
                    </a:cubicBezTo>
                    <a:lnTo>
                      <a:pt x="326" y="297"/>
                    </a:lnTo>
                    <a:lnTo>
                      <a:pt x="326" y="326"/>
                    </a:lnTo>
                    <a:lnTo>
                      <a:pt x="326" y="446"/>
                    </a:lnTo>
                    <a:cubicBezTo>
                      <a:pt x="298" y="474"/>
                      <a:pt x="298" y="502"/>
                      <a:pt x="270" y="531"/>
                    </a:cubicBezTo>
                    <a:lnTo>
                      <a:pt x="121" y="531"/>
                    </a:lnTo>
                    <a:cubicBezTo>
                      <a:pt x="121" y="502"/>
                      <a:pt x="93" y="474"/>
                      <a:pt x="93" y="446"/>
                    </a:cubicBezTo>
                    <a:lnTo>
                      <a:pt x="93" y="326"/>
                    </a:lnTo>
                    <a:lnTo>
                      <a:pt x="93" y="297"/>
                    </a:lnTo>
                    <a:lnTo>
                      <a:pt x="93" y="177"/>
                    </a:lnTo>
                    <a:cubicBezTo>
                      <a:pt x="93" y="120"/>
                      <a:pt x="121" y="120"/>
                      <a:pt x="121" y="92"/>
                    </a:cubicBezTo>
                    <a:cubicBezTo>
                      <a:pt x="149" y="92"/>
                      <a:pt x="178" y="64"/>
                      <a:pt x="206" y="64"/>
                    </a:cubicBezTo>
                    <a:close/>
                    <a:moveTo>
                      <a:pt x="206" y="0"/>
                    </a:moveTo>
                    <a:cubicBezTo>
                      <a:pt x="178" y="0"/>
                      <a:pt x="149" y="0"/>
                      <a:pt x="121" y="28"/>
                    </a:cubicBezTo>
                    <a:cubicBezTo>
                      <a:pt x="93" y="28"/>
                      <a:pt x="65" y="28"/>
                      <a:pt x="65" y="64"/>
                    </a:cubicBezTo>
                    <a:cubicBezTo>
                      <a:pt x="29" y="92"/>
                      <a:pt x="29" y="120"/>
                      <a:pt x="1" y="149"/>
                    </a:cubicBezTo>
                    <a:lnTo>
                      <a:pt x="1" y="297"/>
                    </a:lnTo>
                    <a:lnTo>
                      <a:pt x="1" y="446"/>
                    </a:lnTo>
                    <a:cubicBezTo>
                      <a:pt x="29" y="502"/>
                      <a:pt x="29" y="531"/>
                      <a:pt x="65" y="531"/>
                    </a:cubicBezTo>
                    <a:cubicBezTo>
                      <a:pt x="65" y="559"/>
                      <a:pt x="93" y="594"/>
                      <a:pt x="121" y="594"/>
                    </a:cubicBezTo>
                    <a:cubicBezTo>
                      <a:pt x="149" y="594"/>
                      <a:pt x="178" y="623"/>
                      <a:pt x="206" y="623"/>
                    </a:cubicBezTo>
                    <a:cubicBezTo>
                      <a:pt x="241" y="623"/>
                      <a:pt x="270" y="594"/>
                      <a:pt x="298" y="594"/>
                    </a:cubicBezTo>
                    <a:cubicBezTo>
                      <a:pt x="298" y="594"/>
                      <a:pt x="326" y="559"/>
                      <a:pt x="355" y="531"/>
                    </a:cubicBezTo>
                    <a:cubicBezTo>
                      <a:pt x="355" y="531"/>
                      <a:pt x="383" y="502"/>
                      <a:pt x="383" y="446"/>
                    </a:cubicBezTo>
                    <a:cubicBezTo>
                      <a:pt x="383" y="418"/>
                      <a:pt x="418" y="354"/>
                      <a:pt x="418" y="297"/>
                    </a:cubicBezTo>
                    <a:cubicBezTo>
                      <a:pt x="418" y="241"/>
                      <a:pt x="383" y="205"/>
                      <a:pt x="383" y="149"/>
                    </a:cubicBezTo>
                    <a:cubicBezTo>
                      <a:pt x="383" y="120"/>
                      <a:pt x="355" y="92"/>
                      <a:pt x="355" y="64"/>
                    </a:cubicBezTo>
                    <a:cubicBezTo>
                      <a:pt x="326" y="28"/>
                      <a:pt x="298" y="28"/>
                      <a:pt x="298" y="28"/>
                    </a:cubicBezTo>
                    <a:cubicBezTo>
                      <a:pt x="270" y="0"/>
                      <a:pt x="241"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8"/>
              <p:cNvSpPr/>
              <p:nvPr/>
            </p:nvSpPr>
            <p:spPr>
              <a:xfrm>
                <a:off x="5145175" y="2316925"/>
                <a:ext cx="10300" cy="15575"/>
              </a:xfrm>
              <a:custGeom>
                <a:rect b="b" l="l" r="r" t="t"/>
                <a:pathLst>
                  <a:path extrusionOk="0" h="623" w="412">
                    <a:moveTo>
                      <a:pt x="206" y="64"/>
                    </a:moveTo>
                    <a:cubicBezTo>
                      <a:pt x="234" y="64"/>
                      <a:pt x="263" y="92"/>
                      <a:pt x="298" y="92"/>
                    </a:cubicBezTo>
                    <a:cubicBezTo>
                      <a:pt x="298" y="120"/>
                      <a:pt x="326" y="120"/>
                      <a:pt x="326" y="177"/>
                    </a:cubicBezTo>
                    <a:lnTo>
                      <a:pt x="326" y="297"/>
                    </a:lnTo>
                    <a:lnTo>
                      <a:pt x="326" y="326"/>
                    </a:lnTo>
                    <a:lnTo>
                      <a:pt x="326" y="446"/>
                    </a:lnTo>
                    <a:cubicBezTo>
                      <a:pt x="326" y="474"/>
                      <a:pt x="298" y="502"/>
                      <a:pt x="298" y="531"/>
                    </a:cubicBezTo>
                    <a:lnTo>
                      <a:pt x="149" y="531"/>
                    </a:lnTo>
                    <a:cubicBezTo>
                      <a:pt x="121" y="502"/>
                      <a:pt x="121" y="474"/>
                      <a:pt x="86" y="446"/>
                    </a:cubicBezTo>
                    <a:lnTo>
                      <a:pt x="86" y="326"/>
                    </a:lnTo>
                    <a:lnTo>
                      <a:pt x="86" y="297"/>
                    </a:lnTo>
                    <a:lnTo>
                      <a:pt x="86" y="177"/>
                    </a:lnTo>
                    <a:cubicBezTo>
                      <a:pt x="121" y="120"/>
                      <a:pt x="121" y="120"/>
                      <a:pt x="149" y="92"/>
                    </a:cubicBezTo>
                    <a:cubicBezTo>
                      <a:pt x="149" y="92"/>
                      <a:pt x="178" y="64"/>
                      <a:pt x="206" y="64"/>
                    </a:cubicBezTo>
                    <a:close/>
                    <a:moveTo>
                      <a:pt x="206" y="0"/>
                    </a:moveTo>
                    <a:cubicBezTo>
                      <a:pt x="178" y="0"/>
                      <a:pt x="149" y="0"/>
                      <a:pt x="121" y="28"/>
                    </a:cubicBezTo>
                    <a:cubicBezTo>
                      <a:pt x="121" y="28"/>
                      <a:pt x="86" y="28"/>
                      <a:pt x="57" y="64"/>
                    </a:cubicBezTo>
                    <a:cubicBezTo>
                      <a:pt x="57" y="92"/>
                      <a:pt x="29" y="120"/>
                      <a:pt x="29" y="149"/>
                    </a:cubicBezTo>
                    <a:cubicBezTo>
                      <a:pt x="29" y="205"/>
                      <a:pt x="1" y="241"/>
                      <a:pt x="1" y="297"/>
                    </a:cubicBezTo>
                    <a:cubicBezTo>
                      <a:pt x="1" y="354"/>
                      <a:pt x="29" y="418"/>
                      <a:pt x="29" y="446"/>
                    </a:cubicBezTo>
                    <a:cubicBezTo>
                      <a:pt x="29" y="502"/>
                      <a:pt x="57" y="531"/>
                      <a:pt x="57" y="531"/>
                    </a:cubicBezTo>
                    <a:cubicBezTo>
                      <a:pt x="86" y="559"/>
                      <a:pt x="121" y="594"/>
                      <a:pt x="121" y="594"/>
                    </a:cubicBezTo>
                    <a:cubicBezTo>
                      <a:pt x="149" y="594"/>
                      <a:pt x="178" y="623"/>
                      <a:pt x="206" y="623"/>
                    </a:cubicBezTo>
                    <a:cubicBezTo>
                      <a:pt x="234" y="623"/>
                      <a:pt x="263" y="594"/>
                      <a:pt x="298" y="594"/>
                    </a:cubicBezTo>
                    <a:cubicBezTo>
                      <a:pt x="326" y="594"/>
                      <a:pt x="355" y="559"/>
                      <a:pt x="355" y="531"/>
                    </a:cubicBezTo>
                    <a:cubicBezTo>
                      <a:pt x="383" y="531"/>
                      <a:pt x="383" y="502"/>
                      <a:pt x="411" y="446"/>
                    </a:cubicBezTo>
                    <a:lnTo>
                      <a:pt x="411" y="297"/>
                    </a:lnTo>
                    <a:lnTo>
                      <a:pt x="411" y="149"/>
                    </a:lnTo>
                    <a:cubicBezTo>
                      <a:pt x="383" y="120"/>
                      <a:pt x="383" y="92"/>
                      <a:pt x="355" y="64"/>
                    </a:cubicBezTo>
                    <a:cubicBezTo>
                      <a:pt x="355" y="28"/>
                      <a:pt x="326" y="28"/>
                      <a:pt x="298" y="28"/>
                    </a:cubicBezTo>
                    <a:cubicBezTo>
                      <a:pt x="263" y="0"/>
                      <a:pt x="234"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8"/>
              <p:cNvSpPr/>
              <p:nvPr/>
            </p:nvSpPr>
            <p:spPr>
              <a:xfrm>
                <a:off x="5162875" y="2321350"/>
                <a:ext cx="10275" cy="10450"/>
              </a:xfrm>
              <a:custGeom>
                <a:rect b="b" l="l" r="r" t="t"/>
                <a:pathLst>
                  <a:path extrusionOk="0" h="418" w="411">
                    <a:moveTo>
                      <a:pt x="0" y="0"/>
                    </a:moveTo>
                    <a:lnTo>
                      <a:pt x="0" y="64"/>
                    </a:lnTo>
                    <a:lnTo>
                      <a:pt x="354" y="205"/>
                    </a:lnTo>
                    <a:lnTo>
                      <a:pt x="0" y="354"/>
                    </a:lnTo>
                    <a:lnTo>
                      <a:pt x="0" y="417"/>
                    </a:lnTo>
                    <a:lnTo>
                      <a:pt x="411" y="241"/>
                    </a:lnTo>
                    <a:lnTo>
                      <a:pt x="411" y="17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8"/>
              <p:cNvSpPr/>
              <p:nvPr/>
            </p:nvSpPr>
            <p:spPr>
              <a:xfrm>
                <a:off x="5176125" y="2321350"/>
                <a:ext cx="10300" cy="10450"/>
              </a:xfrm>
              <a:custGeom>
                <a:rect b="b" l="l" r="r" t="t"/>
                <a:pathLst>
                  <a:path extrusionOk="0" h="418" w="412">
                    <a:moveTo>
                      <a:pt x="1" y="0"/>
                    </a:moveTo>
                    <a:lnTo>
                      <a:pt x="1" y="64"/>
                    </a:lnTo>
                    <a:lnTo>
                      <a:pt x="355" y="205"/>
                    </a:lnTo>
                    <a:lnTo>
                      <a:pt x="1" y="354"/>
                    </a:lnTo>
                    <a:lnTo>
                      <a:pt x="1" y="417"/>
                    </a:lnTo>
                    <a:lnTo>
                      <a:pt x="411" y="241"/>
                    </a:lnTo>
                    <a:lnTo>
                      <a:pt x="411" y="177"/>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8"/>
              <p:cNvSpPr/>
              <p:nvPr/>
            </p:nvSpPr>
            <p:spPr>
              <a:xfrm>
                <a:off x="5188700" y="2316200"/>
                <a:ext cx="5150" cy="19125"/>
              </a:xfrm>
              <a:custGeom>
                <a:rect b="b" l="l" r="r" t="t"/>
                <a:pathLst>
                  <a:path extrusionOk="0" h="765" w="206">
                    <a:moveTo>
                      <a:pt x="0" y="1"/>
                    </a:moveTo>
                    <a:cubicBezTo>
                      <a:pt x="28" y="29"/>
                      <a:pt x="28" y="93"/>
                      <a:pt x="57" y="121"/>
                    </a:cubicBezTo>
                    <a:cubicBezTo>
                      <a:pt x="85" y="149"/>
                      <a:pt x="85" y="206"/>
                      <a:pt x="113" y="234"/>
                    </a:cubicBezTo>
                    <a:lnTo>
                      <a:pt x="113" y="383"/>
                    </a:lnTo>
                    <a:lnTo>
                      <a:pt x="113" y="531"/>
                    </a:lnTo>
                    <a:cubicBezTo>
                      <a:pt x="85" y="560"/>
                      <a:pt x="85" y="623"/>
                      <a:pt x="57" y="652"/>
                    </a:cubicBezTo>
                    <a:cubicBezTo>
                      <a:pt x="28" y="680"/>
                      <a:pt x="28" y="737"/>
                      <a:pt x="0" y="765"/>
                    </a:cubicBezTo>
                    <a:lnTo>
                      <a:pt x="57" y="765"/>
                    </a:lnTo>
                    <a:cubicBezTo>
                      <a:pt x="85" y="708"/>
                      <a:pt x="149" y="652"/>
                      <a:pt x="149" y="588"/>
                    </a:cubicBezTo>
                    <a:cubicBezTo>
                      <a:pt x="177" y="531"/>
                      <a:pt x="205" y="447"/>
                      <a:pt x="205" y="383"/>
                    </a:cubicBezTo>
                    <a:cubicBezTo>
                      <a:pt x="205" y="326"/>
                      <a:pt x="177" y="234"/>
                      <a:pt x="149" y="178"/>
                    </a:cubicBezTo>
                    <a:cubicBezTo>
                      <a:pt x="149" y="121"/>
                      <a:pt x="85" y="57"/>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8"/>
              <p:cNvSpPr/>
              <p:nvPr/>
            </p:nvSpPr>
            <p:spPr>
              <a:xfrm>
                <a:off x="5195950" y="2316200"/>
                <a:ext cx="6025" cy="19125"/>
              </a:xfrm>
              <a:custGeom>
                <a:rect b="b" l="l" r="r" t="t"/>
                <a:pathLst>
                  <a:path extrusionOk="0" h="765" w="241">
                    <a:moveTo>
                      <a:pt x="0" y="1"/>
                    </a:moveTo>
                    <a:lnTo>
                      <a:pt x="0" y="57"/>
                    </a:lnTo>
                    <a:lnTo>
                      <a:pt x="64" y="57"/>
                    </a:lnTo>
                    <a:lnTo>
                      <a:pt x="92" y="93"/>
                    </a:lnTo>
                    <a:lnTo>
                      <a:pt x="92" y="298"/>
                    </a:lnTo>
                    <a:lnTo>
                      <a:pt x="92" y="326"/>
                    </a:lnTo>
                    <a:lnTo>
                      <a:pt x="120" y="355"/>
                    </a:lnTo>
                    <a:cubicBezTo>
                      <a:pt x="149" y="383"/>
                      <a:pt x="149" y="383"/>
                      <a:pt x="177" y="383"/>
                    </a:cubicBezTo>
                    <a:cubicBezTo>
                      <a:pt x="149" y="383"/>
                      <a:pt x="120" y="383"/>
                      <a:pt x="120" y="411"/>
                    </a:cubicBezTo>
                    <a:cubicBezTo>
                      <a:pt x="92" y="411"/>
                      <a:pt x="92" y="447"/>
                      <a:pt x="92" y="475"/>
                    </a:cubicBezTo>
                    <a:lnTo>
                      <a:pt x="92" y="652"/>
                    </a:lnTo>
                    <a:cubicBezTo>
                      <a:pt x="92" y="680"/>
                      <a:pt x="92" y="680"/>
                      <a:pt x="64" y="708"/>
                    </a:cubicBezTo>
                    <a:lnTo>
                      <a:pt x="0" y="708"/>
                    </a:lnTo>
                    <a:lnTo>
                      <a:pt x="0" y="765"/>
                    </a:lnTo>
                    <a:lnTo>
                      <a:pt x="64" y="765"/>
                    </a:lnTo>
                    <a:cubicBezTo>
                      <a:pt x="92" y="765"/>
                      <a:pt x="92" y="737"/>
                      <a:pt x="120" y="737"/>
                    </a:cubicBezTo>
                    <a:lnTo>
                      <a:pt x="149" y="708"/>
                    </a:lnTo>
                    <a:lnTo>
                      <a:pt x="149" y="652"/>
                    </a:lnTo>
                    <a:lnTo>
                      <a:pt x="149" y="475"/>
                    </a:lnTo>
                    <a:cubicBezTo>
                      <a:pt x="149" y="447"/>
                      <a:pt x="149" y="447"/>
                      <a:pt x="177" y="447"/>
                    </a:cubicBezTo>
                    <a:lnTo>
                      <a:pt x="177" y="411"/>
                    </a:lnTo>
                    <a:lnTo>
                      <a:pt x="241" y="411"/>
                    </a:lnTo>
                    <a:lnTo>
                      <a:pt x="241" y="355"/>
                    </a:lnTo>
                    <a:lnTo>
                      <a:pt x="177" y="355"/>
                    </a:lnTo>
                    <a:lnTo>
                      <a:pt x="177" y="326"/>
                    </a:lnTo>
                    <a:cubicBezTo>
                      <a:pt x="149" y="326"/>
                      <a:pt x="149" y="298"/>
                      <a:pt x="149" y="298"/>
                    </a:cubicBezTo>
                    <a:lnTo>
                      <a:pt x="149" y="121"/>
                    </a:lnTo>
                    <a:lnTo>
                      <a:pt x="149" y="57"/>
                    </a:lnTo>
                    <a:cubicBezTo>
                      <a:pt x="149" y="29"/>
                      <a:pt x="120" y="29"/>
                      <a:pt x="120" y="29"/>
                    </a:cubicBezTo>
                    <a:cubicBezTo>
                      <a:pt x="92" y="29"/>
                      <a:pt x="92" y="1"/>
                      <a:pt x="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8"/>
              <p:cNvSpPr/>
              <p:nvPr/>
            </p:nvSpPr>
            <p:spPr>
              <a:xfrm>
                <a:off x="5028800" y="2461400"/>
                <a:ext cx="5175" cy="19125"/>
              </a:xfrm>
              <a:custGeom>
                <a:rect b="b" l="l" r="r" t="t"/>
                <a:pathLst>
                  <a:path extrusionOk="0" h="765" w="207">
                    <a:moveTo>
                      <a:pt x="142" y="1"/>
                    </a:moveTo>
                    <a:lnTo>
                      <a:pt x="114" y="29"/>
                    </a:lnTo>
                    <a:cubicBezTo>
                      <a:pt x="86" y="29"/>
                      <a:pt x="86" y="58"/>
                      <a:pt x="86" y="58"/>
                    </a:cubicBezTo>
                    <a:cubicBezTo>
                      <a:pt x="58" y="86"/>
                      <a:pt x="58" y="86"/>
                      <a:pt x="58" y="121"/>
                    </a:cubicBezTo>
                    <a:lnTo>
                      <a:pt x="58" y="298"/>
                    </a:lnTo>
                    <a:lnTo>
                      <a:pt x="58" y="326"/>
                    </a:lnTo>
                    <a:lnTo>
                      <a:pt x="29" y="355"/>
                    </a:lnTo>
                    <a:lnTo>
                      <a:pt x="1" y="355"/>
                    </a:lnTo>
                    <a:lnTo>
                      <a:pt x="1" y="411"/>
                    </a:lnTo>
                    <a:lnTo>
                      <a:pt x="29" y="411"/>
                    </a:lnTo>
                    <a:cubicBezTo>
                      <a:pt x="29" y="440"/>
                      <a:pt x="58" y="440"/>
                      <a:pt x="58" y="440"/>
                    </a:cubicBezTo>
                    <a:lnTo>
                      <a:pt x="58" y="475"/>
                    </a:lnTo>
                    <a:lnTo>
                      <a:pt x="58" y="652"/>
                    </a:lnTo>
                    <a:cubicBezTo>
                      <a:pt x="58" y="680"/>
                      <a:pt x="58" y="708"/>
                      <a:pt x="86" y="708"/>
                    </a:cubicBezTo>
                    <a:cubicBezTo>
                      <a:pt x="86" y="737"/>
                      <a:pt x="86" y="737"/>
                      <a:pt x="114" y="737"/>
                    </a:cubicBezTo>
                    <a:lnTo>
                      <a:pt x="142" y="765"/>
                    </a:lnTo>
                    <a:lnTo>
                      <a:pt x="206" y="765"/>
                    </a:lnTo>
                    <a:lnTo>
                      <a:pt x="206" y="708"/>
                    </a:lnTo>
                    <a:lnTo>
                      <a:pt x="142" y="708"/>
                    </a:lnTo>
                    <a:lnTo>
                      <a:pt x="142" y="680"/>
                    </a:lnTo>
                    <a:lnTo>
                      <a:pt x="114" y="475"/>
                    </a:lnTo>
                    <a:lnTo>
                      <a:pt x="114" y="440"/>
                    </a:lnTo>
                    <a:cubicBezTo>
                      <a:pt x="114" y="411"/>
                      <a:pt x="114" y="411"/>
                      <a:pt x="86" y="411"/>
                    </a:cubicBezTo>
                    <a:cubicBezTo>
                      <a:pt x="86" y="383"/>
                      <a:pt x="58" y="383"/>
                      <a:pt x="29" y="383"/>
                    </a:cubicBezTo>
                    <a:cubicBezTo>
                      <a:pt x="86" y="383"/>
                      <a:pt x="86" y="383"/>
                      <a:pt x="114" y="355"/>
                    </a:cubicBezTo>
                    <a:lnTo>
                      <a:pt x="114" y="298"/>
                    </a:lnTo>
                    <a:lnTo>
                      <a:pt x="142" y="121"/>
                    </a:lnTo>
                    <a:lnTo>
                      <a:pt x="142" y="58"/>
                    </a:lnTo>
                    <a:lnTo>
                      <a:pt x="206" y="58"/>
                    </a:lnTo>
                    <a:lnTo>
                      <a:pt x="2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8"/>
              <p:cNvSpPr/>
              <p:nvPr/>
            </p:nvSpPr>
            <p:spPr>
              <a:xfrm>
                <a:off x="5041200" y="2461400"/>
                <a:ext cx="5325" cy="19125"/>
              </a:xfrm>
              <a:custGeom>
                <a:rect b="b" l="l" r="r" t="t"/>
                <a:pathLst>
                  <a:path extrusionOk="0" h="765" w="213">
                    <a:moveTo>
                      <a:pt x="149" y="1"/>
                    </a:moveTo>
                    <a:cubicBezTo>
                      <a:pt x="92" y="58"/>
                      <a:pt x="64" y="121"/>
                      <a:pt x="35" y="178"/>
                    </a:cubicBezTo>
                    <a:cubicBezTo>
                      <a:pt x="0" y="234"/>
                      <a:pt x="0" y="326"/>
                      <a:pt x="0" y="383"/>
                    </a:cubicBezTo>
                    <a:cubicBezTo>
                      <a:pt x="0" y="440"/>
                      <a:pt x="0" y="532"/>
                      <a:pt x="35" y="588"/>
                    </a:cubicBezTo>
                    <a:cubicBezTo>
                      <a:pt x="64" y="652"/>
                      <a:pt x="92" y="708"/>
                      <a:pt x="149" y="765"/>
                    </a:cubicBezTo>
                    <a:lnTo>
                      <a:pt x="212" y="765"/>
                    </a:lnTo>
                    <a:cubicBezTo>
                      <a:pt x="177" y="737"/>
                      <a:pt x="149" y="680"/>
                      <a:pt x="120" y="652"/>
                    </a:cubicBezTo>
                    <a:cubicBezTo>
                      <a:pt x="120" y="616"/>
                      <a:pt x="92" y="560"/>
                      <a:pt x="92" y="532"/>
                    </a:cubicBezTo>
                    <a:cubicBezTo>
                      <a:pt x="92" y="475"/>
                      <a:pt x="64" y="440"/>
                      <a:pt x="64" y="383"/>
                    </a:cubicBezTo>
                    <a:cubicBezTo>
                      <a:pt x="64" y="326"/>
                      <a:pt x="92" y="298"/>
                      <a:pt x="92" y="234"/>
                    </a:cubicBezTo>
                    <a:cubicBezTo>
                      <a:pt x="92" y="206"/>
                      <a:pt x="120" y="150"/>
                      <a:pt x="120" y="121"/>
                    </a:cubicBezTo>
                    <a:cubicBezTo>
                      <a:pt x="149" y="86"/>
                      <a:pt x="177" y="29"/>
                      <a:pt x="2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8"/>
              <p:cNvSpPr/>
              <p:nvPr/>
            </p:nvSpPr>
            <p:spPr>
              <a:xfrm>
                <a:off x="5048625" y="2466550"/>
                <a:ext cx="9575" cy="10275"/>
              </a:xfrm>
              <a:custGeom>
                <a:rect b="b" l="l" r="r" t="t"/>
                <a:pathLst>
                  <a:path extrusionOk="0" h="411" w="383">
                    <a:moveTo>
                      <a:pt x="382" y="0"/>
                    </a:moveTo>
                    <a:lnTo>
                      <a:pt x="0" y="177"/>
                    </a:lnTo>
                    <a:lnTo>
                      <a:pt x="0" y="234"/>
                    </a:lnTo>
                    <a:lnTo>
                      <a:pt x="382" y="410"/>
                    </a:lnTo>
                    <a:lnTo>
                      <a:pt x="382" y="354"/>
                    </a:lnTo>
                    <a:lnTo>
                      <a:pt x="57" y="205"/>
                    </a:lnTo>
                    <a:lnTo>
                      <a:pt x="382" y="57"/>
                    </a:lnTo>
                    <a:lnTo>
                      <a:pt x="3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8"/>
              <p:cNvSpPr/>
              <p:nvPr/>
            </p:nvSpPr>
            <p:spPr>
              <a:xfrm>
                <a:off x="5061875" y="2462825"/>
                <a:ext cx="8875" cy="14000"/>
              </a:xfrm>
              <a:custGeom>
                <a:rect b="b" l="l" r="r" t="t"/>
                <a:pathLst>
                  <a:path extrusionOk="0" h="560" w="355">
                    <a:moveTo>
                      <a:pt x="178" y="1"/>
                    </a:moveTo>
                    <a:cubicBezTo>
                      <a:pt x="178" y="1"/>
                      <a:pt x="149" y="29"/>
                      <a:pt x="121" y="29"/>
                    </a:cubicBezTo>
                    <a:cubicBezTo>
                      <a:pt x="121" y="29"/>
                      <a:pt x="93" y="29"/>
                      <a:pt x="57" y="64"/>
                    </a:cubicBezTo>
                    <a:lnTo>
                      <a:pt x="1" y="64"/>
                    </a:lnTo>
                    <a:lnTo>
                      <a:pt x="1" y="121"/>
                    </a:lnTo>
                    <a:lnTo>
                      <a:pt x="149" y="121"/>
                    </a:lnTo>
                    <a:lnTo>
                      <a:pt x="149" y="503"/>
                    </a:lnTo>
                    <a:lnTo>
                      <a:pt x="1" y="503"/>
                    </a:lnTo>
                    <a:lnTo>
                      <a:pt x="1" y="559"/>
                    </a:lnTo>
                    <a:lnTo>
                      <a:pt x="355" y="559"/>
                    </a:lnTo>
                    <a:lnTo>
                      <a:pt x="355" y="503"/>
                    </a:lnTo>
                    <a:lnTo>
                      <a:pt x="206" y="503"/>
                    </a:lnTo>
                    <a:lnTo>
                      <a:pt x="2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8"/>
              <p:cNvSpPr/>
              <p:nvPr/>
            </p:nvSpPr>
            <p:spPr>
              <a:xfrm>
                <a:off x="5076550" y="2462125"/>
                <a:ext cx="10475" cy="15575"/>
              </a:xfrm>
              <a:custGeom>
                <a:rect b="b" l="l" r="r" t="t"/>
                <a:pathLst>
                  <a:path extrusionOk="0" h="623" w="419">
                    <a:moveTo>
                      <a:pt x="213" y="57"/>
                    </a:moveTo>
                    <a:cubicBezTo>
                      <a:pt x="242" y="57"/>
                      <a:pt x="270" y="92"/>
                      <a:pt x="298" y="92"/>
                    </a:cubicBezTo>
                    <a:cubicBezTo>
                      <a:pt x="298" y="121"/>
                      <a:pt x="326" y="149"/>
                      <a:pt x="326" y="177"/>
                    </a:cubicBezTo>
                    <a:lnTo>
                      <a:pt x="326" y="297"/>
                    </a:lnTo>
                    <a:lnTo>
                      <a:pt x="326" y="326"/>
                    </a:lnTo>
                    <a:lnTo>
                      <a:pt x="326" y="446"/>
                    </a:lnTo>
                    <a:cubicBezTo>
                      <a:pt x="326" y="474"/>
                      <a:pt x="298" y="503"/>
                      <a:pt x="298" y="531"/>
                    </a:cubicBezTo>
                    <a:cubicBezTo>
                      <a:pt x="270" y="531"/>
                      <a:pt x="242" y="559"/>
                      <a:pt x="213" y="559"/>
                    </a:cubicBezTo>
                    <a:cubicBezTo>
                      <a:pt x="178" y="559"/>
                      <a:pt x="150" y="531"/>
                      <a:pt x="150" y="531"/>
                    </a:cubicBezTo>
                    <a:cubicBezTo>
                      <a:pt x="121" y="503"/>
                      <a:pt x="121" y="474"/>
                      <a:pt x="93" y="446"/>
                    </a:cubicBezTo>
                    <a:lnTo>
                      <a:pt x="93" y="326"/>
                    </a:lnTo>
                    <a:lnTo>
                      <a:pt x="93" y="297"/>
                    </a:lnTo>
                    <a:lnTo>
                      <a:pt x="93" y="177"/>
                    </a:lnTo>
                    <a:cubicBezTo>
                      <a:pt x="121" y="149"/>
                      <a:pt x="121" y="121"/>
                      <a:pt x="150" y="92"/>
                    </a:cubicBezTo>
                    <a:cubicBezTo>
                      <a:pt x="150" y="92"/>
                      <a:pt x="178" y="57"/>
                      <a:pt x="213" y="57"/>
                    </a:cubicBezTo>
                    <a:close/>
                    <a:moveTo>
                      <a:pt x="213" y="0"/>
                    </a:moveTo>
                    <a:cubicBezTo>
                      <a:pt x="178" y="0"/>
                      <a:pt x="150" y="0"/>
                      <a:pt x="121" y="29"/>
                    </a:cubicBezTo>
                    <a:cubicBezTo>
                      <a:pt x="121" y="29"/>
                      <a:pt x="93" y="57"/>
                      <a:pt x="65" y="57"/>
                    </a:cubicBezTo>
                    <a:cubicBezTo>
                      <a:pt x="65" y="92"/>
                      <a:pt x="36" y="121"/>
                      <a:pt x="36" y="177"/>
                    </a:cubicBezTo>
                    <a:cubicBezTo>
                      <a:pt x="36" y="205"/>
                      <a:pt x="1" y="234"/>
                      <a:pt x="1" y="297"/>
                    </a:cubicBezTo>
                    <a:cubicBezTo>
                      <a:pt x="1" y="354"/>
                      <a:pt x="36" y="411"/>
                      <a:pt x="36" y="446"/>
                    </a:cubicBezTo>
                    <a:cubicBezTo>
                      <a:pt x="36" y="503"/>
                      <a:pt x="65" y="531"/>
                      <a:pt x="65" y="559"/>
                    </a:cubicBezTo>
                    <a:cubicBezTo>
                      <a:pt x="93" y="559"/>
                      <a:pt x="121" y="587"/>
                      <a:pt x="121" y="587"/>
                    </a:cubicBezTo>
                    <a:cubicBezTo>
                      <a:pt x="150" y="623"/>
                      <a:pt x="178" y="623"/>
                      <a:pt x="213" y="623"/>
                    </a:cubicBezTo>
                    <a:cubicBezTo>
                      <a:pt x="242" y="623"/>
                      <a:pt x="270" y="623"/>
                      <a:pt x="298" y="587"/>
                    </a:cubicBezTo>
                    <a:cubicBezTo>
                      <a:pt x="326" y="587"/>
                      <a:pt x="355" y="559"/>
                      <a:pt x="355" y="559"/>
                    </a:cubicBezTo>
                    <a:cubicBezTo>
                      <a:pt x="390" y="531"/>
                      <a:pt x="390" y="503"/>
                      <a:pt x="418" y="446"/>
                    </a:cubicBezTo>
                    <a:lnTo>
                      <a:pt x="418" y="297"/>
                    </a:lnTo>
                    <a:lnTo>
                      <a:pt x="418" y="177"/>
                    </a:lnTo>
                    <a:cubicBezTo>
                      <a:pt x="390" y="121"/>
                      <a:pt x="390" y="92"/>
                      <a:pt x="355" y="57"/>
                    </a:cubicBezTo>
                    <a:cubicBezTo>
                      <a:pt x="355" y="57"/>
                      <a:pt x="326" y="29"/>
                      <a:pt x="298" y="29"/>
                    </a:cubicBezTo>
                    <a:cubicBezTo>
                      <a:pt x="270" y="0"/>
                      <a:pt x="242" y="0"/>
                      <a:pt x="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8"/>
              <p:cNvSpPr/>
              <p:nvPr/>
            </p:nvSpPr>
            <p:spPr>
              <a:xfrm>
                <a:off x="5089125" y="2462125"/>
                <a:ext cx="10450" cy="15575"/>
              </a:xfrm>
              <a:custGeom>
                <a:rect b="b" l="l" r="r" t="t"/>
                <a:pathLst>
                  <a:path extrusionOk="0" h="623" w="418">
                    <a:moveTo>
                      <a:pt x="205" y="57"/>
                    </a:moveTo>
                    <a:cubicBezTo>
                      <a:pt x="241" y="57"/>
                      <a:pt x="269" y="92"/>
                      <a:pt x="269" y="92"/>
                    </a:cubicBezTo>
                    <a:cubicBezTo>
                      <a:pt x="297" y="121"/>
                      <a:pt x="297" y="149"/>
                      <a:pt x="326" y="177"/>
                    </a:cubicBezTo>
                    <a:lnTo>
                      <a:pt x="326" y="297"/>
                    </a:lnTo>
                    <a:lnTo>
                      <a:pt x="326" y="326"/>
                    </a:lnTo>
                    <a:lnTo>
                      <a:pt x="326" y="446"/>
                    </a:lnTo>
                    <a:cubicBezTo>
                      <a:pt x="297" y="474"/>
                      <a:pt x="297" y="503"/>
                      <a:pt x="269" y="531"/>
                    </a:cubicBezTo>
                    <a:cubicBezTo>
                      <a:pt x="269" y="531"/>
                      <a:pt x="241" y="559"/>
                      <a:pt x="205" y="559"/>
                    </a:cubicBezTo>
                    <a:cubicBezTo>
                      <a:pt x="177" y="559"/>
                      <a:pt x="149" y="531"/>
                      <a:pt x="121" y="531"/>
                    </a:cubicBezTo>
                    <a:cubicBezTo>
                      <a:pt x="121" y="503"/>
                      <a:pt x="92" y="474"/>
                      <a:pt x="92" y="446"/>
                    </a:cubicBezTo>
                    <a:lnTo>
                      <a:pt x="92" y="326"/>
                    </a:lnTo>
                    <a:lnTo>
                      <a:pt x="92" y="297"/>
                    </a:lnTo>
                    <a:lnTo>
                      <a:pt x="92" y="177"/>
                    </a:lnTo>
                    <a:cubicBezTo>
                      <a:pt x="92" y="149"/>
                      <a:pt x="121" y="121"/>
                      <a:pt x="121" y="92"/>
                    </a:cubicBezTo>
                    <a:cubicBezTo>
                      <a:pt x="149" y="92"/>
                      <a:pt x="177" y="57"/>
                      <a:pt x="205" y="57"/>
                    </a:cubicBezTo>
                    <a:close/>
                    <a:moveTo>
                      <a:pt x="205" y="0"/>
                    </a:moveTo>
                    <a:cubicBezTo>
                      <a:pt x="177" y="0"/>
                      <a:pt x="149" y="0"/>
                      <a:pt x="121" y="29"/>
                    </a:cubicBezTo>
                    <a:cubicBezTo>
                      <a:pt x="92" y="29"/>
                      <a:pt x="64" y="57"/>
                      <a:pt x="64" y="57"/>
                    </a:cubicBezTo>
                    <a:cubicBezTo>
                      <a:pt x="29" y="92"/>
                      <a:pt x="29" y="121"/>
                      <a:pt x="0" y="177"/>
                    </a:cubicBezTo>
                    <a:lnTo>
                      <a:pt x="0" y="297"/>
                    </a:lnTo>
                    <a:lnTo>
                      <a:pt x="0" y="446"/>
                    </a:lnTo>
                    <a:cubicBezTo>
                      <a:pt x="29" y="503"/>
                      <a:pt x="29" y="531"/>
                      <a:pt x="64" y="559"/>
                    </a:cubicBezTo>
                    <a:cubicBezTo>
                      <a:pt x="64" y="559"/>
                      <a:pt x="92" y="587"/>
                      <a:pt x="121" y="587"/>
                    </a:cubicBezTo>
                    <a:cubicBezTo>
                      <a:pt x="149" y="623"/>
                      <a:pt x="177" y="623"/>
                      <a:pt x="205" y="623"/>
                    </a:cubicBezTo>
                    <a:cubicBezTo>
                      <a:pt x="241" y="623"/>
                      <a:pt x="269" y="623"/>
                      <a:pt x="297" y="587"/>
                    </a:cubicBezTo>
                    <a:cubicBezTo>
                      <a:pt x="297" y="587"/>
                      <a:pt x="326" y="559"/>
                      <a:pt x="354" y="559"/>
                    </a:cubicBezTo>
                    <a:cubicBezTo>
                      <a:pt x="354" y="531"/>
                      <a:pt x="382" y="503"/>
                      <a:pt x="382" y="446"/>
                    </a:cubicBezTo>
                    <a:cubicBezTo>
                      <a:pt x="382" y="411"/>
                      <a:pt x="418" y="354"/>
                      <a:pt x="418" y="297"/>
                    </a:cubicBezTo>
                    <a:cubicBezTo>
                      <a:pt x="418" y="234"/>
                      <a:pt x="382" y="205"/>
                      <a:pt x="382" y="177"/>
                    </a:cubicBezTo>
                    <a:cubicBezTo>
                      <a:pt x="382" y="121"/>
                      <a:pt x="354" y="92"/>
                      <a:pt x="354" y="57"/>
                    </a:cubicBezTo>
                    <a:cubicBezTo>
                      <a:pt x="326" y="57"/>
                      <a:pt x="297" y="29"/>
                      <a:pt x="297" y="29"/>
                    </a:cubicBezTo>
                    <a:cubicBezTo>
                      <a:pt x="269" y="0"/>
                      <a:pt x="241"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8"/>
              <p:cNvSpPr/>
              <p:nvPr/>
            </p:nvSpPr>
            <p:spPr>
              <a:xfrm>
                <a:off x="5106100" y="2462825"/>
                <a:ext cx="8875" cy="14000"/>
              </a:xfrm>
              <a:custGeom>
                <a:rect b="b" l="l" r="r" t="t"/>
                <a:pathLst>
                  <a:path extrusionOk="0" h="560" w="355">
                    <a:moveTo>
                      <a:pt x="177" y="1"/>
                    </a:moveTo>
                    <a:cubicBezTo>
                      <a:pt x="177" y="1"/>
                      <a:pt x="149" y="29"/>
                      <a:pt x="121" y="29"/>
                    </a:cubicBezTo>
                    <a:cubicBezTo>
                      <a:pt x="121" y="29"/>
                      <a:pt x="92" y="29"/>
                      <a:pt x="57" y="64"/>
                    </a:cubicBezTo>
                    <a:lnTo>
                      <a:pt x="0" y="64"/>
                    </a:lnTo>
                    <a:lnTo>
                      <a:pt x="0" y="121"/>
                    </a:lnTo>
                    <a:lnTo>
                      <a:pt x="149" y="121"/>
                    </a:lnTo>
                    <a:lnTo>
                      <a:pt x="149" y="503"/>
                    </a:lnTo>
                    <a:lnTo>
                      <a:pt x="0" y="503"/>
                    </a:lnTo>
                    <a:lnTo>
                      <a:pt x="0" y="559"/>
                    </a:lnTo>
                    <a:lnTo>
                      <a:pt x="354" y="559"/>
                    </a:lnTo>
                    <a:lnTo>
                      <a:pt x="354" y="503"/>
                    </a:lnTo>
                    <a:lnTo>
                      <a:pt x="206" y="503"/>
                    </a:lnTo>
                    <a:lnTo>
                      <a:pt x="2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8"/>
              <p:cNvSpPr/>
              <p:nvPr/>
            </p:nvSpPr>
            <p:spPr>
              <a:xfrm>
                <a:off x="5120775" y="2462125"/>
                <a:ext cx="10450" cy="15575"/>
              </a:xfrm>
              <a:custGeom>
                <a:rect b="b" l="l" r="r" t="t"/>
                <a:pathLst>
                  <a:path extrusionOk="0" h="623" w="418">
                    <a:moveTo>
                      <a:pt x="213" y="57"/>
                    </a:moveTo>
                    <a:cubicBezTo>
                      <a:pt x="241" y="57"/>
                      <a:pt x="269" y="92"/>
                      <a:pt x="298" y="92"/>
                    </a:cubicBezTo>
                    <a:cubicBezTo>
                      <a:pt x="298" y="121"/>
                      <a:pt x="326" y="149"/>
                      <a:pt x="326" y="177"/>
                    </a:cubicBezTo>
                    <a:lnTo>
                      <a:pt x="326" y="297"/>
                    </a:lnTo>
                    <a:lnTo>
                      <a:pt x="326" y="326"/>
                    </a:lnTo>
                    <a:lnTo>
                      <a:pt x="326" y="446"/>
                    </a:lnTo>
                    <a:cubicBezTo>
                      <a:pt x="326" y="474"/>
                      <a:pt x="298" y="503"/>
                      <a:pt x="298" y="531"/>
                    </a:cubicBezTo>
                    <a:cubicBezTo>
                      <a:pt x="269" y="531"/>
                      <a:pt x="241" y="559"/>
                      <a:pt x="213" y="559"/>
                    </a:cubicBezTo>
                    <a:cubicBezTo>
                      <a:pt x="177" y="559"/>
                      <a:pt x="149" y="531"/>
                      <a:pt x="149" y="531"/>
                    </a:cubicBezTo>
                    <a:cubicBezTo>
                      <a:pt x="121" y="503"/>
                      <a:pt x="121" y="474"/>
                      <a:pt x="93" y="446"/>
                    </a:cubicBezTo>
                    <a:lnTo>
                      <a:pt x="93" y="326"/>
                    </a:lnTo>
                    <a:lnTo>
                      <a:pt x="93" y="297"/>
                    </a:lnTo>
                    <a:lnTo>
                      <a:pt x="93" y="177"/>
                    </a:lnTo>
                    <a:cubicBezTo>
                      <a:pt x="121" y="149"/>
                      <a:pt x="121" y="121"/>
                      <a:pt x="149" y="92"/>
                    </a:cubicBezTo>
                    <a:cubicBezTo>
                      <a:pt x="149" y="92"/>
                      <a:pt x="177" y="57"/>
                      <a:pt x="213" y="57"/>
                    </a:cubicBezTo>
                    <a:close/>
                    <a:moveTo>
                      <a:pt x="213" y="0"/>
                    </a:moveTo>
                    <a:cubicBezTo>
                      <a:pt x="177" y="0"/>
                      <a:pt x="149" y="0"/>
                      <a:pt x="121" y="29"/>
                    </a:cubicBezTo>
                    <a:cubicBezTo>
                      <a:pt x="121" y="29"/>
                      <a:pt x="93" y="57"/>
                      <a:pt x="64" y="57"/>
                    </a:cubicBezTo>
                    <a:cubicBezTo>
                      <a:pt x="64" y="92"/>
                      <a:pt x="36" y="121"/>
                      <a:pt x="36" y="177"/>
                    </a:cubicBezTo>
                    <a:cubicBezTo>
                      <a:pt x="36" y="205"/>
                      <a:pt x="1" y="234"/>
                      <a:pt x="1" y="297"/>
                    </a:cubicBezTo>
                    <a:cubicBezTo>
                      <a:pt x="1" y="354"/>
                      <a:pt x="36" y="411"/>
                      <a:pt x="36" y="446"/>
                    </a:cubicBezTo>
                    <a:cubicBezTo>
                      <a:pt x="36" y="503"/>
                      <a:pt x="64" y="531"/>
                      <a:pt x="64" y="559"/>
                    </a:cubicBezTo>
                    <a:cubicBezTo>
                      <a:pt x="93" y="559"/>
                      <a:pt x="121" y="587"/>
                      <a:pt x="121" y="587"/>
                    </a:cubicBezTo>
                    <a:cubicBezTo>
                      <a:pt x="149" y="623"/>
                      <a:pt x="177" y="623"/>
                      <a:pt x="213" y="623"/>
                    </a:cubicBezTo>
                    <a:cubicBezTo>
                      <a:pt x="241" y="623"/>
                      <a:pt x="269" y="623"/>
                      <a:pt x="298" y="587"/>
                    </a:cubicBezTo>
                    <a:cubicBezTo>
                      <a:pt x="326" y="587"/>
                      <a:pt x="354" y="559"/>
                      <a:pt x="354" y="559"/>
                    </a:cubicBezTo>
                    <a:cubicBezTo>
                      <a:pt x="390" y="531"/>
                      <a:pt x="390" y="503"/>
                      <a:pt x="418" y="446"/>
                    </a:cubicBezTo>
                    <a:lnTo>
                      <a:pt x="418" y="297"/>
                    </a:lnTo>
                    <a:lnTo>
                      <a:pt x="418" y="177"/>
                    </a:lnTo>
                    <a:cubicBezTo>
                      <a:pt x="390" y="121"/>
                      <a:pt x="390" y="92"/>
                      <a:pt x="354" y="57"/>
                    </a:cubicBezTo>
                    <a:cubicBezTo>
                      <a:pt x="354" y="57"/>
                      <a:pt x="326" y="29"/>
                      <a:pt x="298" y="29"/>
                    </a:cubicBezTo>
                    <a:cubicBezTo>
                      <a:pt x="269" y="0"/>
                      <a:pt x="241" y="0"/>
                      <a:pt x="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8"/>
              <p:cNvSpPr/>
              <p:nvPr/>
            </p:nvSpPr>
            <p:spPr>
              <a:xfrm>
                <a:off x="5133325" y="2462125"/>
                <a:ext cx="10475" cy="15575"/>
              </a:xfrm>
              <a:custGeom>
                <a:rect b="b" l="l" r="r" t="t"/>
                <a:pathLst>
                  <a:path extrusionOk="0" h="623" w="419">
                    <a:moveTo>
                      <a:pt x="206" y="57"/>
                    </a:moveTo>
                    <a:cubicBezTo>
                      <a:pt x="241" y="57"/>
                      <a:pt x="270" y="92"/>
                      <a:pt x="270" y="92"/>
                    </a:cubicBezTo>
                    <a:cubicBezTo>
                      <a:pt x="298" y="121"/>
                      <a:pt x="298" y="149"/>
                      <a:pt x="326" y="177"/>
                    </a:cubicBezTo>
                    <a:lnTo>
                      <a:pt x="326" y="297"/>
                    </a:lnTo>
                    <a:lnTo>
                      <a:pt x="326" y="326"/>
                    </a:lnTo>
                    <a:lnTo>
                      <a:pt x="326" y="446"/>
                    </a:lnTo>
                    <a:cubicBezTo>
                      <a:pt x="298" y="474"/>
                      <a:pt x="298" y="503"/>
                      <a:pt x="270" y="531"/>
                    </a:cubicBezTo>
                    <a:cubicBezTo>
                      <a:pt x="270" y="531"/>
                      <a:pt x="241" y="559"/>
                      <a:pt x="206" y="559"/>
                    </a:cubicBezTo>
                    <a:cubicBezTo>
                      <a:pt x="178" y="559"/>
                      <a:pt x="149" y="531"/>
                      <a:pt x="121" y="531"/>
                    </a:cubicBezTo>
                    <a:cubicBezTo>
                      <a:pt x="121" y="503"/>
                      <a:pt x="93" y="474"/>
                      <a:pt x="93" y="446"/>
                    </a:cubicBezTo>
                    <a:lnTo>
                      <a:pt x="93" y="326"/>
                    </a:lnTo>
                    <a:lnTo>
                      <a:pt x="93" y="297"/>
                    </a:lnTo>
                    <a:lnTo>
                      <a:pt x="93" y="177"/>
                    </a:lnTo>
                    <a:cubicBezTo>
                      <a:pt x="93" y="149"/>
                      <a:pt x="121" y="121"/>
                      <a:pt x="121" y="92"/>
                    </a:cubicBezTo>
                    <a:cubicBezTo>
                      <a:pt x="149" y="92"/>
                      <a:pt x="178" y="57"/>
                      <a:pt x="206" y="57"/>
                    </a:cubicBezTo>
                    <a:close/>
                    <a:moveTo>
                      <a:pt x="206" y="0"/>
                    </a:moveTo>
                    <a:cubicBezTo>
                      <a:pt x="178" y="0"/>
                      <a:pt x="149" y="0"/>
                      <a:pt x="121" y="29"/>
                    </a:cubicBezTo>
                    <a:cubicBezTo>
                      <a:pt x="93" y="29"/>
                      <a:pt x="65" y="57"/>
                      <a:pt x="65" y="57"/>
                    </a:cubicBezTo>
                    <a:cubicBezTo>
                      <a:pt x="29" y="92"/>
                      <a:pt x="29" y="121"/>
                      <a:pt x="1" y="177"/>
                    </a:cubicBezTo>
                    <a:lnTo>
                      <a:pt x="1" y="297"/>
                    </a:lnTo>
                    <a:lnTo>
                      <a:pt x="1" y="446"/>
                    </a:lnTo>
                    <a:cubicBezTo>
                      <a:pt x="29" y="503"/>
                      <a:pt x="29" y="531"/>
                      <a:pt x="65" y="559"/>
                    </a:cubicBezTo>
                    <a:cubicBezTo>
                      <a:pt x="65" y="559"/>
                      <a:pt x="93" y="587"/>
                      <a:pt x="121" y="587"/>
                    </a:cubicBezTo>
                    <a:cubicBezTo>
                      <a:pt x="149" y="623"/>
                      <a:pt x="178" y="623"/>
                      <a:pt x="206" y="623"/>
                    </a:cubicBezTo>
                    <a:cubicBezTo>
                      <a:pt x="241" y="623"/>
                      <a:pt x="270" y="623"/>
                      <a:pt x="298" y="587"/>
                    </a:cubicBezTo>
                    <a:cubicBezTo>
                      <a:pt x="298" y="587"/>
                      <a:pt x="326" y="559"/>
                      <a:pt x="355" y="559"/>
                    </a:cubicBezTo>
                    <a:cubicBezTo>
                      <a:pt x="355" y="531"/>
                      <a:pt x="383" y="503"/>
                      <a:pt x="383" y="446"/>
                    </a:cubicBezTo>
                    <a:cubicBezTo>
                      <a:pt x="383" y="411"/>
                      <a:pt x="418" y="354"/>
                      <a:pt x="418" y="297"/>
                    </a:cubicBezTo>
                    <a:cubicBezTo>
                      <a:pt x="418" y="234"/>
                      <a:pt x="383" y="205"/>
                      <a:pt x="383" y="177"/>
                    </a:cubicBezTo>
                    <a:cubicBezTo>
                      <a:pt x="383" y="121"/>
                      <a:pt x="355" y="92"/>
                      <a:pt x="355" y="57"/>
                    </a:cubicBezTo>
                    <a:cubicBezTo>
                      <a:pt x="326" y="57"/>
                      <a:pt x="298" y="29"/>
                      <a:pt x="298" y="29"/>
                    </a:cubicBezTo>
                    <a:cubicBezTo>
                      <a:pt x="270" y="0"/>
                      <a:pt x="241"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8"/>
              <p:cNvSpPr/>
              <p:nvPr/>
            </p:nvSpPr>
            <p:spPr>
              <a:xfrm>
                <a:off x="5145175" y="2462125"/>
                <a:ext cx="10300" cy="15575"/>
              </a:xfrm>
              <a:custGeom>
                <a:rect b="b" l="l" r="r" t="t"/>
                <a:pathLst>
                  <a:path extrusionOk="0" h="623" w="412">
                    <a:moveTo>
                      <a:pt x="206" y="57"/>
                    </a:moveTo>
                    <a:cubicBezTo>
                      <a:pt x="234" y="57"/>
                      <a:pt x="263" y="92"/>
                      <a:pt x="298" y="92"/>
                    </a:cubicBezTo>
                    <a:cubicBezTo>
                      <a:pt x="298" y="121"/>
                      <a:pt x="326" y="149"/>
                      <a:pt x="326" y="177"/>
                    </a:cubicBezTo>
                    <a:lnTo>
                      <a:pt x="326" y="297"/>
                    </a:lnTo>
                    <a:lnTo>
                      <a:pt x="326" y="326"/>
                    </a:lnTo>
                    <a:lnTo>
                      <a:pt x="326" y="446"/>
                    </a:lnTo>
                    <a:cubicBezTo>
                      <a:pt x="326" y="474"/>
                      <a:pt x="298" y="503"/>
                      <a:pt x="298" y="531"/>
                    </a:cubicBezTo>
                    <a:cubicBezTo>
                      <a:pt x="263" y="531"/>
                      <a:pt x="234" y="559"/>
                      <a:pt x="206" y="559"/>
                    </a:cubicBezTo>
                    <a:cubicBezTo>
                      <a:pt x="178" y="559"/>
                      <a:pt x="149" y="531"/>
                      <a:pt x="149" y="531"/>
                    </a:cubicBezTo>
                    <a:cubicBezTo>
                      <a:pt x="121" y="503"/>
                      <a:pt x="121" y="474"/>
                      <a:pt x="86" y="446"/>
                    </a:cubicBezTo>
                    <a:lnTo>
                      <a:pt x="86" y="326"/>
                    </a:lnTo>
                    <a:lnTo>
                      <a:pt x="86" y="297"/>
                    </a:lnTo>
                    <a:lnTo>
                      <a:pt x="86" y="177"/>
                    </a:lnTo>
                    <a:cubicBezTo>
                      <a:pt x="121" y="149"/>
                      <a:pt x="121" y="121"/>
                      <a:pt x="149" y="92"/>
                    </a:cubicBezTo>
                    <a:cubicBezTo>
                      <a:pt x="149" y="92"/>
                      <a:pt x="178" y="57"/>
                      <a:pt x="206" y="57"/>
                    </a:cubicBezTo>
                    <a:close/>
                    <a:moveTo>
                      <a:pt x="206" y="0"/>
                    </a:moveTo>
                    <a:cubicBezTo>
                      <a:pt x="178" y="0"/>
                      <a:pt x="149" y="0"/>
                      <a:pt x="121" y="29"/>
                    </a:cubicBezTo>
                    <a:cubicBezTo>
                      <a:pt x="121" y="29"/>
                      <a:pt x="86" y="57"/>
                      <a:pt x="57" y="57"/>
                    </a:cubicBezTo>
                    <a:cubicBezTo>
                      <a:pt x="57" y="92"/>
                      <a:pt x="29" y="121"/>
                      <a:pt x="29" y="177"/>
                    </a:cubicBezTo>
                    <a:cubicBezTo>
                      <a:pt x="29" y="205"/>
                      <a:pt x="1" y="234"/>
                      <a:pt x="1" y="297"/>
                    </a:cubicBezTo>
                    <a:cubicBezTo>
                      <a:pt x="1" y="354"/>
                      <a:pt x="29" y="411"/>
                      <a:pt x="29" y="446"/>
                    </a:cubicBezTo>
                    <a:cubicBezTo>
                      <a:pt x="29" y="503"/>
                      <a:pt x="57" y="531"/>
                      <a:pt x="57" y="559"/>
                    </a:cubicBezTo>
                    <a:cubicBezTo>
                      <a:pt x="86" y="559"/>
                      <a:pt x="121" y="587"/>
                      <a:pt x="121" y="587"/>
                    </a:cubicBezTo>
                    <a:cubicBezTo>
                      <a:pt x="149" y="623"/>
                      <a:pt x="178" y="623"/>
                      <a:pt x="206" y="623"/>
                    </a:cubicBezTo>
                    <a:cubicBezTo>
                      <a:pt x="234" y="623"/>
                      <a:pt x="263" y="623"/>
                      <a:pt x="298" y="587"/>
                    </a:cubicBezTo>
                    <a:cubicBezTo>
                      <a:pt x="326" y="587"/>
                      <a:pt x="355" y="559"/>
                      <a:pt x="355" y="559"/>
                    </a:cubicBezTo>
                    <a:cubicBezTo>
                      <a:pt x="383" y="531"/>
                      <a:pt x="383" y="503"/>
                      <a:pt x="411" y="446"/>
                    </a:cubicBezTo>
                    <a:lnTo>
                      <a:pt x="411" y="297"/>
                    </a:lnTo>
                    <a:lnTo>
                      <a:pt x="411" y="177"/>
                    </a:lnTo>
                    <a:cubicBezTo>
                      <a:pt x="383" y="121"/>
                      <a:pt x="383" y="92"/>
                      <a:pt x="355" y="57"/>
                    </a:cubicBezTo>
                    <a:cubicBezTo>
                      <a:pt x="355" y="57"/>
                      <a:pt x="326" y="29"/>
                      <a:pt x="298" y="29"/>
                    </a:cubicBezTo>
                    <a:cubicBezTo>
                      <a:pt x="263" y="0"/>
                      <a:pt x="234" y="0"/>
                      <a:pt x="2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8"/>
              <p:cNvSpPr/>
              <p:nvPr/>
            </p:nvSpPr>
            <p:spPr>
              <a:xfrm>
                <a:off x="5162875" y="2466550"/>
                <a:ext cx="10275" cy="10275"/>
              </a:xfrm>
              <a:custGeom>
                <a:rect b="b" l="l" r="r" t="t"/>
                <a:pathLst>
                  <a:path extrusionOk="0" h="411" w="411">
                    <a:moveTo>
                      <a:pt x="0" y="0"/>
                    </a:moveTo>
                    <a:lnTo>
                      <a:pt x="0" y="57"/>
                    </a:lnTo>
                    <a:lnTo>
                      <a:pt x="354" y="205"/>
                    </a:lnTo>
                    <a:lnTo>
                      <a:pt x="0" y="354"/>
                    </a:lnTo>
                    <a:lnTo>
                      <a:pt x="0" y="410"/>
                    </a:lnTo>
                    <a:lnTo>
                      <a:pt x="411" y="234"/>
                    </a:lnTo>
                    <a:lnTo>
                      <a:pt x="411" y="17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8"/>
              <p:cNvSpPr/>
              <p:nvPr/>
            </p:nvSpPr>
            <p:spPr>
              <a:xfrm>
                <a:off x="5176125" y="2466550"/>
                <a:ext cx="10300" cy="10275"/>
              </a:xfrm>
              <a:custGeom>
                <a:rect b="b" l="l" r="r" t="t"/>
                <a:pathLst>
                  <a:path extrusionOk="0" h="411" w="412">
                    <a:moveTo>
                      <a:pt x="1" y="0"/>
                    </a:moveTo>
                    <a:lnTo>
                      <a:pt x="1" y="57"/>
                    </a:lnTo>
                    <a:lnTo>
                      <a:pt x="355" y="205"/>
                    </a:lnTo>
                    <a:lnTo>
                      <a:pt x="1" y="354"/>
                    </a:lnTo>
                    <a:lnTo>
                      <a:pt x="1" y="410"/>
                    </a:lnTo>
                    <a:lnTo>
                      <a:pt x="411" y="234"/>
                    </a:lnTo>
                    <a:lnTo>
                      <a:pt x="411" y="177"/>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8"/>
              <p:cNvSpPr/>
              <p:nvPr/>
            </p:nvSpPr>
            <p:spPr>
              <a:xfrm>
                <a:off x="5188700" y="2461400"/>
                <a:ext cx="5150" cy="19125"/>
              </a:xfrm>
              <a:custGeom>
                <a:rect b="b" l="l" r="r" t="t"/>
                <a:pathLst>
                  <a:path extrusionOk="0" h="765" w="206">
                    <a:moveTo>
                      <a:pt x="0" y="1"/>
                    </a:moveTo>
                    <a:cubicBezTo>
                      <a:pt x="28" y="29"/>
                      <a:pt x="28" y="86"/>
                      <a:pt x="57" y="121"/>
                    </a:cubicBezTo>
                    <a:cubicBezTo>
                      <a:pt x="85" y="150"/>
                      <a:pt x="85" y="206"/>
                      <a:pt x="113" y="234"/>
                    </a:cubicBezTo>
                    <a:lnTo>
                      <a:pt x="113" y="383"/>
                    </a:lnTo>
                    <a:lnTo>
                      <a:pt x="113" y="532"/>
                    </a:lnTo>
                    <a:cubicBezTo>
                      <a:pt x="85" y="560"/>
                      <a:pt x="85" y="616"/>
                      <a:pt x="57" y="652"/>
                    </a:cubicBezTo>
                    <a:cubicBezTo>
                      <a:pt x="28" y="680"/>
                      <a:pt x="28" y="737"/>
                      <a:pt x="0" y="765"/>
                    </a:cubicBezTo>
                    <a:lnTo>
                      <a:pt x="57" y="765"/>
                    </a:lnTo>
                    <a:cubicBezTo>
                      <a:pt x="85" y="708"/>
                      <a:pt x="149" y="652"/>
                      <a:pt x="149" y="588"/>
                    </a:cubicBezTo>
                    <a:cubicBezTo>
                      <a:pt x="177" y="532"/>
                      <a:pt x="205" y="440"/>
                      <a:pt x="205" y="383"/>
                    </a:cubicBezTo>
                    <a:cubicBezTo>
                      <a:pt x="205" y="326"/>
                      <a:pt x="177" y="234"/>
                      <a:pt x="149" y="178"/>
                    </a:cubicBezTo>
                    <a:cubicBezTo>
                      <a:pt x="149" y="121"/>
                      <a:pt x="85" y="58"/>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8"/>
              <p:cNvSpPr/>
              <p:nvPr/>
            </p:nvSpPr>
            <p:spPr>
              <a:xfrm>
                <a:off x="5195950" y="2461400"/>
                <a:ext cx="6025" cy="19125"/>
              </a:xfrm>
              <a:custGeom>
                <a:rect b="b" l="l" r="r" t="t"/>
                <a:pathLst>
                  <a:path extrusionOk="0" h="765" w="241">
                    <a:moveTo>
                      <a:pt x="0" y="1"/>
                    </a:moveTo>
                    <a:lnTo>
                      <a:pt x="0" y="58"/>
                    </a:lnTo>
                    <a:lnTo>
                      <a:pt x="64" y="58"/>
                    </a:lnTo>
                    <a:cubicBezTo>
                      <a:pt x="92" y="86"/>
                      <a:pt x="92" y="86"/>
                      <a:pt x="92" y="121"/>
                    </a:cubicBezTo>
                    <a:lnTo>
                      <a:pt x="92" y="298"/>
                    </a:lnTo>
                    <a:lnTo>
                      <a:pt x="92" y="355"/>
                    </a:lnTo>
                    <a:cubicBezTo>
                      <a:pt x="120" y="355"/>
                      <a:pt x="120" y="355"/>
                      <a:pt x="120" y="383"/>
                    </a:cubicBezTo>
                    <a:lnTo>
                      <a:pt x="177" y="383"/>
                    </a:lnTo>
                    <a:cubicBezTo>
                      <a:pt x="149" y="383"/>
                      <a:pt x="120" y="383"/>
                      <a:pt x="120" y="411"/>
                    </a:cubicBezTo>
                    <a:cubicBezTo>
                      <a:pt x="92" y="440"/>
                      <a:pt x="92" y="440"/>
                      <a:pt x="92" y="475"/>
                    </a:cubicBezTo>
                    <a:lnTo>
                      <a:pt x="92" y="680"/>
                    </a:lnTo>
                    <a:lnTo>
                      <a:pt x="64" y="708"/>
                    </a:lnTo>
                    <a:lnTo>
                      <a:pt x="0" y="708"/>
                    </a:lnTo>
                    <a:lnTo>
                      <a:pt x="0" y="765"/>
                    </a:lnTo>
                    <a:lnTo>
                      <a:pt x="64" y="765"/>
                    </a:lnTo>
                    <a:cubicBezTo>
                      <a:pt x="92" y="765"/>
                      <a:pt x="92" y="737"/>
                      <a:pt x="120" y="737"/>
                    </a:cubicBezTo>
                    <a:cubicBezTo>
                      <a:pt x="120" y="737"/>
                      <a:pt x="149" y="737"/>
                      <a:pt x="149" y="708"/>
                    </a:cubicBezTo>
                    <a:lnTo>
                      <a:pt x="149" y="652"/>
                    </a:lnTo>
                    <a:lnTo>
                      <a:pt x="149" y="475"/>
                    </a:lnTo>
                    <a:cubicBezTo>
                      <a:pt x="149" y="475"/>
                      <a:pt x="149" y="440"/>
                      <a:pt x="177" y="440"/>
                    </a:cubicBezTo>
                    <a:lnTo>
                      <a:pt x="177" y="411"/>
                    </a:lnTo>
                    <a:lnTo>
                      <a:pt x="241" y="411"/>
                    </a:lnTo>
                    <a:lnTo>
                      <a:pt x="241" y="355"/>
                    </a:lnTo>
                    <a:lnTo>
                      <a:pt x="177" y="355"/>
                    </a:lnTo>
                    <a:lnTo>
                      <a:pt x="177" y="326"/>
                    </a:lnTo>
                    <a:cubicBezTo>
                      <a:pt x="149" y="326"/>
                      <a:pt x="149" y="326"/>
                      <a:pt x="149" y="298"/>
                    </a:cubicBezTo>
                    <a:lnTo>
                      <a:pt x="149" y="121"/>
                    </a:lnTo>
                    <a:lnTo>
                      <a:pt x="149" y="58"/>
                    </a:lnTo>
                    <a:lnTo>
                      <a:pt x="120" y="29"/>
                    </a:lnTo>
                    <a:cubicBezTo>
                      <a:pt x="92" y="29"/>
                      <a:pt x="92" y="1"/>
                      <a:pt x="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8"/>
              <p:cNvSpPr/>
              <p:nvPr/>
            </p:nvSpPr>
            <p:spPr>
              <a:xfrm>
                <a:off x="5011825" y="2349450"/>
                <a:ext cx="5150" cy="19125"/>
              </a:xfrm>
              <a:custGeom>
                <a:rect b="b" l="l" r="r" t="t"/>
                <a:pathLst>
                  <a:path extrusionOk="0" h="765" w="206">
                    <a:moveTo>
                      <a:pt x="149" y="1"/>
                    </a:moveTo>
                    <a:cubicBezTo>
                      <a:pt x="86" y="57"/>
                      <a:pt x="57" y="114"/>
                      <a:pt x="29" y="178"/>
                    </a:cubicBezTo>
                    <a:cubicBezTo>
                      <a:pt x="1" y="234"/>
                      <a:pt x="1" y="319"/>
                      <a:pt x="1" y="383"/>
                    </a:cubicBezTo>
                    <a:cubicBezTo>
                      <a:pt x="1" y="439"/>
                      <a:pt x="1" y="531"/>
                      <a:pt x="29" y="588"/>
                    </a:cubicBezTo>
                    <a:cubicBezTo>
                      <a:pt x="57" y="645"/>
                      <a:pt x="86" y="708"/>
                      <a:pt x="149" y="765"/>
                    </a:cubicBezTo>
                    <a:lnTo>
                      <a:pt x="206" y="765"/>
                    </a:lnTo>
                    <a:cubicBezTo>
                      <a:pt x="178" y="737"/>
                      <a:pt x="149" y="673"/>
                      <a:pt x="149" y="645"/>
                    </a:cubicBezTo>
                    <a:cubicBezTo>
                      <a:pt x="114" y="616"/>
                      <a:pt x="86" y="560"/>
                      <a:pt x="86" y="531"/>
                    </a:cubicBezTo>
                    <a:lnTo>
                      <a:pt x="86" y="383"/>
                    </a:lnTo>
                    <a:lnTo>
                      <a:pt x="86" y="234"/>
                    </a:lnTo>
                    <a:cubicBezTo>
                      <a:pt x="86" y="206"/>
                      <a:pt x="114" y="142"/>
                      <a:pt x="149" y="114"/>
                    </a:cubicBezTo>
                    <a:cubicBezTo>
                      <a:pt x="149" y="86"/>
                      <a:pt x="178" y="29"/>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8"/>
              <p:cNvSpPr/>
              <p:nvPr/>
            </p:nvSpPr>
            <p:spPr>
              <a:xfrm>
                <a:off x="5019075" y="2349450"/>
                <a:ext cx="5350" cy="19125"/>
              </a:xfrm>
              <a:custGeom>
                <a:rect b="b" l="l" r="r" t="t"/>
                <a:pathLst>
                  <a:path extrusionOk="0" h="765" w="214">
                    <a:moveTo>
                      <a:pt x="149" y="1"/>
                    </a:moveTo>
                    <a:cubicBezTo>
                      <a:pt x="121" y="57"/>
                      <a:pt x="65" y="114"/>
                      <a:pt x="65" y="178"/>
                    </a:cubicBezTo>
                    <a:cubicBezTo>
                      <a:pt x="36" y="234"/>
                      <a:pt x="1" y="319"/>
                      <a:pt x="1" y="383"/>
                    </a:cubicBezTo>
                    <a:cubicBezTo>
                      <a:pt x="1" y="439"/>
                      <a:pt x="36" y="531"/>
                      <a:pt x="65" y="588"/>
                    </a:cubicBezTo>
                    <a:cubicBezTo>
                      <a:pt x="65" y="645"/>
                      <a:pt x="121" y="708"/>
                      <a:pt x="149" y="765"/>
                    </a:cubicBezTo>
                    <a:lnTo>
                      <a:pt x="213" y="765"/>
                    </a:lnTo>
                    <a:cubicBezTo>
                      <a:pt x="178" y="737"/>
                      <a:pt x="149" y="673"/>
                      <a:pt x="149" y="645"/>
                    </a:cubicBezTo>
                    <a:cubicBezTo>
                      <a:pt x="121" y="616"/>
                      <a:pt x="121" y="560"/>
                      <a:pt x="93" y="531"/>
                    </a:cubicBezTo>
                    <a:lnTo>
                      <a:pt x="93" y="383"/>
                    </a:lnTo>
                    <a:lnTo>
                      <a:pt x="93" y="234"/>
                    </a:lnTo>
                    <a:cubicBezTo>
                      <a:pt x="121" y="206"/>
                      <a:pt x="121" y="142"/>
                      <a:pt x="149" y="114"/>
                    </a:cubicBezTo>
                    <a:cubicBezTo>
                      <a:pt x="149" y="86"/>
                      <a:pt x="178" y="29"/>
                      <a:pt x="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8"/>
              <p:cNvSpPr/>
              <p:nvPr/>
            </p:nvSpPr>
            <p:spPr>
              <a:xfrm>
                <a:off x="5027225" y="2353875"/>
                <a:ext cx="2325" cy="11000"/>
              </a:xfrm>
              <a:custGeom>
                <a:rect b="b" l="l" r="r" t="t"/>
                <a:pathLst>
                  <a:path extrusionOk="0" h="440" w="93">
                    <a:moveTo>
                      <a:pt x="0" y="1"/>
                    </a:moveTo>
                    <a:lnTo>
                      <a:pt x="0" y="86"/>
                    </a:lnTo>
                    <a:lnTo>
                      <a:pt x="92" y="86"/>
                    </a:lnTo>
                    <a:lnTo>
                      <a:pt x="92" y="1"/>
                    </a:lnTo>
                    <a:close/>
                    <a:moveTo>
                      <a:pt x="0" y="354"/>
                    </a:moveTo>
                    <a:lnTo>
                      <a:pt x="0" y="439"/>
                    </a:lnTo>
                    <a:lnTo>
                      <a:pt x="92" y="439"/>
                    </a:lnTo>
                    <a:lnTo>
                      <a:pt x="92" y="35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8"/>
              <p:cNvSpPr/>
              <p:nvPr/>
            </p:nvSpPr>
            <p:spPr>
              <a:xfrm>
                <a:off x="5036775" y="2350175"/>
                <a:ext cx="10450" cy="15400"/>
              </a:xfrm>
              <a:custGeom>
                <a:rect b="b" l="l" r="r" t="t"/>
                <a:pathLst>
                  <a:path extrusionOk="0" h="616" w="418">
                    <a:moveTo>
                      <a:pt x="212" y="57"/>
                    </a:moveTo>
                    <a:cubicBezTo>
                      <a:pt x="241" y="57"/>
                      <a:pt x="269" y="85"/>
                      <a:pt x="297" y="85"/>
                    </a:cubicBezTo>
                    <a:cubicBezTo>
                      <a:pt x="297" y="113"/>
                      <a:pt x="326" y="149"/>
                      <a:pt x="326" y="177"/>
                    </a:cubicBezTo>
                    <a:lnTo>
                      <a:pt x="326" y="290"/>
                    </a:lnTo>
                    <a:lnTo>
                      <a:pt x="326" y="326"/>
                    </a:lnTo>
                    <a:lnTo>
                      <a:pt x="326" y="439"/>
                    </a:lnTo>
                    <a:cubicBezTo>
                      <a:pt x="326" y="467"/>
                      <a:pt x="297" y="502"/>
                      <a:pt x="297" y="531"/>
                    </a:cubicBezTo>
                    <a:cubicBezTo>
                      <a:pt x="269" y="531"/>
                      <a:pt x="241" y="559"/>
                      <a:pt x="212" y="559"/>
                    </a:cubicBezTo>
                    <a:cubicBezTo>
                      <a:pt x="177" y="559"/>
                      <a:pt x="149" y="531"/>
                      <a:pt x="149" y="531"/>
                    </a:cubicBezTo>
                    <a:cubicBezTo>
                      <a:pt x="121" y="502"/>
                      <a:pt x="121" y="467"/>
                      <a:pt x="92" y="439"/>
                    </a:cubicBezTo>
                    <a:lnTo>
                      <a:pt x="92" y="326"/>
                    </a:lnTo>
                    <a:lnTo>
                      <a:pt x="92" y="290"/>
                    </a:lnTo>
                    <a:lnTo>
                      <a:pt x="92" y="177"/>
                    </a:lnTo>
                    <a:cubicBezTo>
                      <a:pt x="121" y="149"/>
                      <a:pt x="121" y="113"/>
                      <a:pt x="149" y="85"/>
                    </a:cubicBezTo>
                    <a:cubicBezTo>
                      <a:pt x="149" y="85"/>
                      <a:pt x="177" y="57"/>
                      <a:pt x="212" y="57"/>
                    </a:cubicBezTo>
                    <a:close/>
                    <a:moveTo>
                      <a:pt x="212" y="0"/>
                    </a:moveTo>
                    <a:cubicBezTo>
                      <a:pt x="177" y="0"/>
                      <a:pt x="149" y="0"/>
                      <a:pt x="121" y="28"/>
                    </a:cubicBezTo>
                    <a:cubicBezTo>
                      <a:pt x="92" y="28"/>
                      <a:pt x="92" y="57"/>
                      <a:pt x="64" y="57"/>
                    </a:cubicBezTo>
                    <a:cubicBezTo>
                      <a:pt x="64" y="85"/>
                      <a:pt x="36" y="113"/>
                      <a:pt x="36" y="177"/>
                    </a:cubicBezTo>
                    <a:cubicBezTo>
                      <a:pt x="36" y="205"/>
                      <a:pt x="0" y="262"/>
                      <a:pt x="0" y="326"/>
                    </a:cubicBezTo>
                    <a:cubicBezTo>
                      <a:pt x="0" y="382"/>
                      <a:pt x="36" y="410"/>
                      <a:pt x="36" y="467"/>
                    </a:cubicBezTo>
                    <a:cubicBezTo>
                      <a:pt x="36" y="502"/>
                      <a:pt x="64" y="531"/>
                      <a:pt x="64" y="559"/>
                    </a:cubicBezTo>
                    <a:cubicBezTo>
                      <a:pt x="92" y="559"/>
                      <a:pt x="92" y="587"/>
                      <a:pt x="121" y="587"/>
                    </a:cubicBezTo>
                    <a:cubicBezTo>
                      <a:pt x="149" y="616"/>
                      <a:pt x="177" y="616"/>
                      <a:pt x="212" y="616"/>
                    </a:cubicBezTo>
                    <a:cubicBezTo>
                      <a:pt x="241" y="616"/>
                      <a:pt x="269" y="616"/>
                      <a:pt x="297" y="587"/>
                    </a:cubicBezTo>
                    <a:cubicBezTo>
                      <a:pt x="326" y="587"/>
                      <a:pt x="354" y="559"/>
                      <a:pt x="354" y="559"/>
                    </a:cubicBezTo>
                    <a:cubicBezTo>
                      <a:pt x="389" y="531"/>
                      <a:pt x="389" y="502"/>
                      <a:pt x="418" y="467"/>
                    </a:cubicBezTo>
                    <a:lnTo>
                      <a:pt x="418" y="326"/>
                    </a:lnTo>
                    <a:lnTo>
                      <a:pt x="418" y="177"/>
                    </a:lnTo>
                    <a:cubicBezTo>
                      <a:pt x="389" y="113"/>
                      <a:pt x="389" y="85"/>
                      <a:pt x="354" y="57"/>
                    </a:cubicBezTo>
                    <a:cubicBezTo>
                      <a:pt x="354" y="57"/>
                      <a:pt x="326" y="28"/>
                      <a:pt x="297" y="28"/>
                    </a:cubicBezTo>
                    <a:cubicBezTo>
                      <a:pt x="269" y="0"/>
                      <a:pt x="241" y="0"/>
                      <a:pt x="2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8"/>
              <p:cNvSpPr/>
              <p:nvPr/>
            </p:nvSpPr>
            <p:spPr>
              <a:xfrm>
                <a:off x="5049325" y="2349450"/>
                <a:ext cx="5150" cy="19125"/>
              </a:xfrm>
              <a:custGeom>
                <a:rect b="b" l="l" r="r" t="t"/>
                <a:pathLst>
                  <a:path extrusionOk="0" h="765" w="206">
                    <a:moveTo>
                      <a:pt x="1" y="1"/>
                    </a:moveTo>
                    <a:cubicBezTo>
                      <a:pt x="29" y="29"/>
                      <a:pt x="29" y="86"/>
                      <a:pt x="64" y="114"/>
                    </a:cubicBezTo>
                    <a:cubicBezTo>
                      <a:pt x="93" y="178"/>
                      <a:pt x="93" y="206"/>
                      <a:pt x="121" y="234"/>
                    </a:cubicBezTo>
                    <a:lnTo>
                      <a:pt x="121" y="383"/>
                    </a:lnTo>
                    <a:lnTo>
                      <a:pt x="121" y="531"/>
                    </a:lnTo>
                    <a:cubicBezTo>
                      <a:pt x="93" y="560"/>
                      <a:pt x="93" y="616"/>
                      <a:pt x="64" y="645"/>
                    </a:cubicBezTo>
                    <a:cubicBezTo>
                      <a:pt x="29" y="708"/>
                      <a:pt x="29" y="737"/>
                      <a:pt x="1" y="765"/>
                    </a:cubicBezTo>
                    <a:lnTo>
                      <a:pt x="64" y="765"/>
                    </a:lnTo>
                    <a:cubicBezTo>
                      <a:pt x="93" y="708"/>
                      <a:pt x="121" y="645"/>
                      <a:pt x="149" y="588"/>
                    </a:cubicBezTo>
                    <a:cubicBezTo>
                      <a:pt x="177" y="531"/>
                      <a:pt x="206" y="439"/>
                      <a:pt x="206" y="383"/>
                    </a:cubicBezTo>
                    <a:cubicBezTo>
                      <a:pt x="206" y="319"/>
                      <a:pt x="177" y="234"/>
                      <a:pt x="149" y="178"/>
                    </a:cubicBezTo>
                    <a:cubicBezTo>
                      <a:pt x="121" y="114"/>
                      <a:pt x="93" y="57"/>
                      <a:pt x="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8"/>
              <p:cNvSpPr/>
              <p:nvPr/>
            </p:nvSpPr>
            <p:spPr>
              <a:xfrm>
                <a:off x="5057450" y="2354600"/>
                <a:ext cx="10300" cy="10275"/>
              </a:xfrm>
              <a:custGeom>
                <a:rect b="b" l="l" r="r" t="t"/>
                <a:pathLst>
                  <a:path extrusionOk="0" h="411" w="412">
                    <a:moveTo>
                      <a:pt x="1" y="0"/>
                    </a:moveTo>
                    <a:lnTo>
                      <a:pt x="1" y="57"/>
                    </a:lnTo>
                    <a:lnTo>
                      <a:pt x="355" y="205"/>
                    </a:lnTo>
                    <a:lnTo>
                      <a:pt x="1" y="354"/>
                    </a:lnTo>
                    <a:lnTo>
                      <a:pt x="1" y="410"/>
                    </a:lnTo>
                    <a:lnTo>
                      <a:pt x="411" y="233"/>
                    </a:lnTo>
                    <a:lnTo>
                      <a:pt x="411" y="177"/>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8"/>
              <p:cNvSpPr/>
              <p:nvPr/>
            </p:nvSpPr>
            <p:spPr>
              <a:xfrm>
                <a:off x="5070025" y="2350875"/>
                <a:ext cx="3025" cy="5150"/>
              </a:xfrm>
              <a:custGeom>
                <a:rect b="b" l="l" r="r" t="t"/>
                <a:pathLst>
                  <a:path extrusionOk="0" h="206" w="121">
                    <a:moveTo>
                      <a:pt x="29" y="0"/>
                    </a:moveTo>
                    <a:lnTo>
                      <a:pt x="29" y="85"/>
                    </a:lnTo>
                    <a:lnTo>
                      <a:pt x="57" y="85"/>
                    </a:lnTo>
                    <a:lnTo>
                      <a:pt x="57" y="121"/>
                    </a:lnTo>
                    <a:cubicBezTo>
                      <a:pt x="57" y="149"/>
                      <a:pt x="57" y="149"/>
                      <a:pt x="29" y="149"/>
                    </a:cubicBezTo>
                    <a:cubicBezTo>
                      <a:pt x="29" y="149"/>
                      <a:pt x="29" y="177"/>
                      <a:pt x="0" y="177"/>
                    </a:cubicBezTo>
                    <a:lnTo>
                      <a:pt x="0" y="206"/>
                    </a:lnTo>
                    <a:cubicBezTo>
                      <a:pt x="29" y="206"/>
                      <a:pt x="29" y="206"/>
                      <a:pt x="57" y="177"/>
                    </a:cubicBezTo>
                    <a:cubicBezTo>
                      <a:pt x="57" y="177"/>
                      <a:pt x="85" y="177"/>
                      <a:pt x="85" y="149"/>
                    </a:cubicBezTo>
                    <a:cubicBezTo>
                      <a:pt x="85" y="121"/>
                      <a:pt x="121" y="85"/>
                      <a:pt x="121" y="57"/>
                    </a:cubicBezTo>
                    <a:lnTo>
                      <a:pt x="1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8"/>
              <p:cNvSpPr/>
              <p:nvPr/>
            </p:nvSpPr>
            <p:spPr>
              <a:xfrm>
                <a:off x="5075150" y="2350875"/>
                <a:ext cx="2325" cy="5150"/>
              </a:xfrm>
              <a:custGeom>
                <a:rect b="b" l="l" r="r" t="t"/>
                <a:pathLst>
                  <a:path extrusionOk="0" h="206" w="93">
                    <a:moveTo>
                      <a:pt x="29" y="0"/>
                    </a:moveTo>
                    <a:lnTo>
                      <a:pt x="29" y="85"/>
                    </a:lnTo>
                    <a:lnTo>
                      <a:pt x="57" y="85"/>
                    </a:lnTo>
                    <a:lnTo>
                      <a:pt x="57" y="121"/>
                    </a:lnTo>
                    <a:cubicBezTo>
                      <a:pt x="57" y="149"/>
                      <a:pt x="29" y="149"/>
                      <a:pt x="29" y="149"/>
                    </a:cubicBezTo>
                    <a:cubicBezTo>
                      <a:pt x="29" y="149"/>
                      <a:pt x="29" y="177"/>
                      <a:pt x="0" y="177"/>
                    </a:cubicBezTo>
                    <a:lnTo>
                      <a:pt x="0" y="206"/>
                    </a:lnTo>
                    <a:cubicBezTo>
                      <a:pt x="29" y="206"/>
                      <a:pt x="29" y="206"/>
                      <a:pt x="57" y="177"/>
                    </a:cubicBezTo>
                    <a:cubicBezTo>
                      <a:pt x="57" y="177"/>
                      <a:pt x="92" y="177"/>
                      <a:pt x="92" y="149"/>
                    </a:cubicBezTo>
                    <a:lnTo>
                      <a:pt x="92" y="57"/>
                    </a:lnTo>
                    <a:lnTo>
                      <a:pt x="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8"/>
              <p:cNvSpPr/>
              <p:nvPr/>
            </p:nvSpPr>
            <p:spPr>
              <a:xfrm>
                <a:off x="5080975" y="2354600"/>
                <a:ext cx="10475" cy="10275"/>
              </a:xfrm>
              <a:custGeom>
                <a:rect b="b" l="l" r="r" t="t"/>
                <a:pathLst>
                  <a:path extrusionOk="0" h="411" w="419">
                    <a:moveTo>
                      <a:pt x="1" y="0"/>
                    </a:moveTo>
                    <a:lnTo>
                      <a:pt x="1" y="57"/>
                    </a:lnTo>
                    <a:lnTo>
                      <a:pt x="326" y="205"/>
                    </a:lnTo>
                    <a:lnTo>
                      <a:pt x="1" y="354"/>
                    </a:lnTo>
                    <a:lnTo>
                      <a:pt x="1" y="410"/>
                    </a:lnTo>
                    <a:lnTo>
                      <a:pt x="418" y="233"/>
                    </a:lnTo>
                    <a:lnTo>
                      <a:pt x="418" y="177"/>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8"/>
              <p:cNvSpPr/>
              <p:nvPr/>
            </p:nvSpPr>
            <p:spPr>
              <a:xfrm>
                <a:off x="5093550" y="2354600"/>
                <a:ext cx="10450" cy="10275"/>
              </a:xfrm>
              <a:custGeom>
                <a:rect b="b" l="l" r="r" t="t"/>
                <a:pathLst>
                  <a:path extrusionOk="0" h="411" w="418">
                    <a:moveTo>
                      <a:pt x="418" y="0"/>
                    </a:moveTo>
                    <a:lnTo>
                      <a:pt x="0" y="177"/>
                    </a:lnTo>
                    <a:lnTo>
                      <a:pt x="0" y="233"/>
                    </a:lnTo>
                    <a:lnTo>
                      <a:pt x="418" y="410"/>
                    </a:lnTo>
                    <a:lnTo>
                      <a:pt x="418" y="354"/>
                    </a:lnTo>
                    <a:lnTo>
                      <a:pt x="64" y="205"/>
                    </a:lnTo>
                    <a:lnTo>
                      <a:pt x="418" y="57"/>
                    </a:lnTo>
                    <a:lnTo>
                      <a:pt x="4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8"/>
              <p:cNvSpPr/>
              <p:nvPr/>
            </p:nvSpPr>
            <p:spPr>
              <a:xfrm>
                <a:off x="5111225" y="2349450"/>
                <a:ext cx="5150" cy="19125"/>
              </a:xfrm>
              <a:custGeom>
                <a:rect b="b" l="l" r="r" t="t"/>
                <a:pathLst>
                  <a:path extrusionOk="0" h="765" w="206">
                    <a:moveTo>
                      <a:pt x="1" y="1"/>
                    </a:moveTo>
                    <a:cubicBezTo>
                      <a:pt x="29" y="29"/>
                      <a:pt x="29" y="86"/>
                      <a:pt x="64" y="114"/>
                    </a:cubicBezTo>
                    <a:cubicBezTo>
                      <a:pt x="93" y="178"/>
                      <a:pt x="93" y="206"/>
                      <a:pt x="121" y="234"/>
                    </a:cubicBezTo>
                    <a:lnTo>
                      <a:pt x="121" y="383"/>
                    </a:lnTo>
                    <a:lnTo>
                      <a:pt x="121" y="531"/>
                    </a:lnTo>
                    <a:cubicBezTo>
                      <a:pt x="93" y="560"/>
                      <a:pt x="93" y="616"/>
                      <a:pt x="64" y="645"/>
                    </a:cubicBezTo>
                    <a:cubicBezTo>
                      <a:pt x="29" y="708"/>
                      <a:pt x="29" y="737"/>
                      <a:pt x="1" y="765"/>
                    </a:cubicBezTo>
                    <a:lnTo>
                      <a:pt x="64" y="765"/>
                    </a:lnTo>
                    <a:cubicBezTo>
                      <a:pt x="93" y="708"/>
                      <a:pt x="121" y="645"/>
                      <a:pt x="149" y="588"/>
                    </a:cubicBezTo>
                    <a:cubicBezTo>
                      <a:pt x="177" y="531"/>
                      <a:pt x="206" y="439"/>
                      <a:pt x="206" y="383"/>
                    </a:cubicBezTo>
                    <a:cubicBezTo>
                      <a:pt x="206" y="319"/>
                      <a:pt x="177" y="234"/>
                      <a:pt x="149" y="178"/>
                    </a:cubicBezTo>
                    <a:cubicBezTo>
                      <a:pt x="121" y="114"/>
                      <a:pt x="93" y="57"/>
                      <a:pt x="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8"/>
              <p:cNvSpPr/>
              <p:nvPr/>
            </p:nvSpPr>
            <p:spPr>
              <a:xfrm>
                <a:off x="5123075" y="2349450"/>
                <a:ext cx="5150" cy="19125"/>
              </a:xfrm>
              <a:custGeom>
                <a:rect b="b" l="l" r="r" t="t"/>
                <a:pathLst>
                  <a:path extrusionOk="0" h="765" w="206">
                    <a:moveTo>
                      <a:pt x="1" y="1"/>
                    </a:moveTo>
                    <a:cubicBezTo>
                      <a:pt x="29" y="29"/>
                      <a:pt x="57" y="86"/>
                      <a:pt x="57" y="114"/>
                    </a:cubicBezTo>
                    <a:cubicBezTo>
                      <a:pt x="85" y="178"/>
                      <a:pt x="85" y="206"/>
                      <a:pt x="121" y="234"/>
                    </a:cubicBezTo>
                    <a:lnTo>
                      <a:pt x="121" y="383"/>
                    </a:lnTo>
                    <a:lnTo>
                      <a:pt x="121" y="531"/>
                    </a:lnTo>
                    <a:cubicBezTo>
                      <a:pt x="85" y="560"/>
                      <a:pt x="85" y="616"/>
                      <a:pt x="57" y="645"/>
                    </a:cubicBezTo>
                    <a:cubicBezTo>
                      <a:pt x="57" y="708"/>
                      <a:pt x="29" y="737"/>
                      <a:pt x="1" y="765"/>
                    </a:cubicBezTo>
                    <a:lnTo>
                      <a:pt x="57" y="765"/>
                    </a:lnTo>
                    <a:cubicBezTo>
                      <a:pt x="85" y="708"/>
                      <a:pt x="149" y="645"/>
                      <a:pt x="177" y="588"/>
                    </a:cubicBezTo>
                    <a:cubicBezTo>
                      <a:pt x="177" y="531"/>
                      <a:pt x="206" y="439"/>
                      <a:pt x="206" y="383"/>
                    </a:cubicBezTo>
                    <a:cubicBezTo>
                      <a:pt x="206" y="319"/>
                      <a:pt x="177" y="234"/>
                      <a:pt x="177" y="178"/>
                    </a:cubicBezTo>
                    <a:cubicBezTo>
                      <a:pt x="149" y="114"/>
                      <a:pt x="85" y="57"/>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8"/>
              <p:cNvSpPr/>
              <p:nvPr/>
            </p:nvSpPr>
            <p:spPr>
              <a:xfrm>
                <a:off x="5011825" y="2423025"/>
                <a:ext cx="5150" cy="19300"/>
              </a:xfrm>
              <a:custGeom>
                <a:rect b="b" l="l" r="r" t="t"/>
                <a:pathLst>
                  <a:path extrusionOk="0" h="772" w="206">
                    <a:moveTo>
                      <a:pt x="149" y="1"/>
                    </a:moveTo>
                    <a:cubicBezTo>
                      <a:pt x="86" y="64"/>
                      <a:pt x="57" y="121"/>
                      <a:pt x="29" y="178"/>
                    </a:cubicBezTo>
                    <a:cubicBezTo>
                      <a:pt x="1" y="241"/>
                      <a:pt x="1" y="326"/>
                      <a:pt x="1" y="383"/>
                    </a:cubicBezTo>
                    <a:cubicBezTo>
                      <a:pt x="1" y="446"/>
                      <a:pt x="1" y="531"/>
                      <a:pt x="29" y="595"/>
                    </a:cubicBezTo>
                    <a:cubicBezTo>
                      <a:pt x="57" y="652"/>
                      <a:pt x="86" y="708"/>
                      <a:pt x="149" y="772"/>
                    </a:cubicBezTo>
                    <a:lnTo>
                      <a:pt x="206" y="772"/>
                    </a:lnTo>
                    <a:cubicBezTo>
                      <a:pt x="178" y="737"/>
                      <a:pt x="149" y="680"/>
                      <a:pt x="149" y="652"/>
                    </a:cubicBezTo>
                    <a:cubicBezTo>
                      <a:pt x="114" y="623"/>
                      <a:pt x="86" y="560"/>
                      <a:pt x="86" y="531"/>
                    </a:cubicBezTo>
                    <a:lnTo>
                      <a:pt x="86" y="383"/>
                    </a:lnTo>
                    <a:lnTo>
                      <a:pt x="86" y="241"/>
                    </a:lnTo>
                    <a:cubicBezTo>
                      <a:pt x="86" y="206"/>
                      <a:pt x="114" y="149"/>
                      <a:pt x="149" y="121"/>
                    </a:cubicBezTo>
                    <a:cubicBezTo>
                      <a:pt x="149" y="93"/>
                      <a:pt x="178" y="29"/>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8"/>
              <p:cNvSpPr/>
              <p:nvPr/>
            </p:nvSpPr>
            <p:spPr>
              <a:xfrm>
                <a:off x="5019075" y="2423025"/>
                <a:ext cx="5350" cy="19300"/>
              </a:xfrm>
              <a:custGeom>
                <a:rect b="b" l="l" r="r" t="t"/>
                <a:pathLst>
                  <a:path extrusionOk="0" h="772" w="214">
                    <a:moveTo>
                      <a:pt x="149" y="1"/>
                    </a:moveTo>
                    <a:cubicBezTo>
                      <a:pt x="121" y="64"/>
                      <a:pt x="65" y="121"/>
                      <a:pt x="65" y="178"/>
                    </a:cubicBezTo>
                    <a:cubicBezTo>
                      <a:pt x="36" y="241"/>
                      <a:pt x="1" y="326"/>
                      <a:pt x="1" y="383"/>
                    </a:cubicBezTo>
                    <a:cubicBezTo>
                      <a:pt x="1" y="446"/>
                      <a:pt x="36" y="531"/>
                      <a:pt x="65" y="595"/>
                    </a:cubicBezTo>
                    <a:cubicBezTo>
                      <a:pt x="65" y="652"/>
                      <a:pt x="121" y="708"/>
                      <a:pt x="149" y="772"/>
                    </a:cubicBezTo>
                    <a:lnTo>
                      <a:pt x="213" y="772"/>
                    </a:lnTo>
                    <a:cubicBezTo>
                      <a:pt x="178" y="737"/>
                      <a:pt x="149" y="680"/>
                      <a:pt x="149" y="652"/>
                    </a:cubicBezTo>
                    <a:cubicBezTo>
                      <a:pt x="121" y="623"/>
                      <a:pt x="121" y="560"/>
                      <a:pt x="93" y="531"/>
                    </a:cubicBezTo>
                    <a:lnTo>
                      <a:pt x="93" y="383"/>
                    </a:lnTo>
                    <a:lnTo>
                      <a:pt x="93" y="241"/>
                    </a:lnTo>
                    <a:cubicBezTo>
                      <a:pt x="121" y="206"/>
                      <a:pt x="121" y="149"/>
                      <a:pt x="149" y="121"/>
                    </a:cubicBezTo>
                    <a:cubicBezTo>
                      <a:pt x="149" y="93"/>
                      <a:pt x="178" y="29"/>
                      <a:pt x="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8"/>
              <p:cNvSpPr/>
              <p:nvPr/>
            </p:nvSpPr>
            <p:spPr>
              <a:xfrm>
                <a:off x="5027225" y="2427450"/>
                <a:ext cx="2325" cy="11175"/>
              </a:xfrm>
              <a:custGeom>
                <a:rect b="b" l="l" r="r" t="t"/>
                <a:pathLst>
                  <a:path extrusionOk="0" h="447" w="93">
                    <a:moveTo>
                      <a:pt x="0" y="1"/>
                    </a:moveTo>
                    <a:lnTo>
                      <a:pt x="0" y="93"/>
                    </a:lnTo>
                    <a:lnTo>
                      <a:pt x="92" y="93"/>
                    </a:lnTo>
                    <a:lnTo>
                      <a:pt x="92" y="1"/>
                    </a:lnTo>
                    <a:close/>
                    <a:moveTo>
                      <a:pt x="0" y="354"/>
                    </a:moveTo>
                    <a:lnTo>
                      <a:pt x="0" y="446"/>
                    </a:lnTo>
                    <a:lnTo>
                      <a:pt x="92" y="446"/>
                    </a:lnTo>
                    <a:lnTo>
                      <a:pt x="92" y="35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8"/>
              <p:cNvSpPr/>
              <p:nvPr/>
            </p:nvSpPr>
            <p:spPr>
              <a:xfrm>
                <a:off x="5036775" y="2423750"/>
                <a:ext cx="10450" cy="15575"/>
              </a:xfrm>
              <a:custGeom>
                <a:rect b="b" l="l" r="r" t="t"/>
                <a:pathLst>
                  <a:path extrusionOk="0" h="623" w="418">
                    <a:moveTo>
                      <a:pt x="212" y="64"/>
                    </a:moveTo>
                    <a:cubicBezTo>
                      <a:pt x="241" y="64"/>
                      <a:pt x="269" y="92"/>
                      <a:pt x="297" y="92"/>
                    </a:cubicBezTo>
                    <a:cubicBezTo>
                      <a:pt x="297" y="120"/>
                      <a:pt x="326" y="149"/>
                      <a:pt x="326" y="177"/>
                    </a:cubicBezTo>
                    <a:lnTo>
                      <a:pt x="326" y="297"/>
                    </a:lnTo>
                    <a:lnTo>
                      <a:pt x="326" y="326"/>
                    </a:lnTo>
                    <a:lnTo>
                      <a:pt x="326" y="446"/>
                    </a:lnTo>
                    <a:cubicBezTo>
                      <a:pt x="326" y="474"/>
                      <a:pt x="297" y="502"/>
                      <a:pt x="297" y="531"/>
                    </a:cubicBezTo>
                    <a:cubicBezTo>
                      <a:pt x="269" y="531"/>
                      <a:pt x="241" y="566"/>
                      <a:pt x="212" y="566"/>
                    </a:cubicBezTo>
                    <a:cubicBezTo>
                      <a:pt x="177" y="566"/>
                      <a:pt x="149" y="531"/>
                      <a:pt x="149" y="531"/>
                    </a:cubicBezTo>
                    <a:cubicBezTo>
                      <a:pt x="121" y="502"/>
                      <a:pt x="121" y="474"/>
                      <a:pt x="92" y="446"/>
                    </a:cubicBezTo>
                    <a:lnTo>
                      <a:pt x="92" y="326"/>
                    </a:lnTo>
                    <a:lnTo>
                      <a:pt x="92" y="297"/>
                    </a:lnTo>
                    <a:lnTo>
                      <a:pt x="92" y="177"/>
                    </a:lnTo>
                    <a:cubicBezTo>
                      <a:pt x="121" y="149"/>
                      <a:pt x="121" y="120"/>
                      <a:pt x="149" y="92"/>
                    </a:cubicBezTo>
                    <a:cubicBezTo>
                      <a:pt x="149" y="92"/>
                      <a:pt x="177" y="64"/>
                      <a:pt x="212" y="64"/>
                    </a:cubicBezTo>
                    <a:close/>
                    <a:moveTo>
                      <a:pt x="212" y="0"/>
                    </a:moveTo>
                    <a:cubicBezTo>
                      <a:pt x="177" y="0"/>
                      <a:pt x="149" y="0"/>
                      <a:pt x="121" y="35"/>
                    </a:cubicBezTo>
                    <a:cubicBezTo>
                      <a:pt x="92" y="35"/>
                      <a:pt x="92" y="64"/>
                      <a:pt x="64" y="64"/>
                    </a:cubicBezTo>
                    <a:cubicBezTo>
                      <a:pt x="64" y="92"/>
                      <a:pt x="36" y="120"/>
                      <a:pt x="36" y="177"/>
                    </a:cubicBezTo>
                    <a:cubicBezTo>
                      <a:pt x="36" y="212"/>
                      <a:pt x="0" y="269"/>
                      <a:pt x="0" y="326"/>
                    </a:cubicBezTo>
                    <a:cubicBezTo>
                      <a:pt x="0" y="389"/>
                      <a:pt x="36" y="417"/>
                      <a:pt x="36" y="474"/>
                    </a:cubicBezTo>
                    <a:cubicBezTo>
                      <a:pt x="36" y="502"/>
                      <a:pt x="64" y="531"/>
                      <a:pt x="64" y="566"/>
                    </a:cubicBezTo>
                    <a:cubicBezTo>
                      <a:pt x="92" y="566"/>
                      <a:pt x="92" y="594"/>
                      <a:pt x="121" y="594"/>
                    </a:cubicBezTo>
                    <a:cubicBezTo>
                      <a:pt x="149" y="623"/>
                      <a:pt x="177" y="623"/>
                      <a:pt x="212" y="623"/>
                    </a:cubicBezTo>
                    <a:cubicBezTo>
                      <a:pt x="241" y="623"/>
                      <a:pt x="269" y="623"/>
                      <a:pt x="297" y="594"/>
                    </a:cubicBezTo>
                    <a:cubicBezTo>
                      <a:pt x="326" y="594"/>
                      <a:pt x="354" y="566"/>
                      <a:pt x="354" y="566"/>
                    </a:cubicBezTo>
                    <a:cubicBezTo>
                      <a:pt x="389" y="531"/>
                      <a:pt x="389" y="502"/>
                      <a:pt x="418" y="474"/>
                    </a:cubicBezTo>
                    <a:lnTo>
                      <a:pt x="418" y="326"/>
                    </a:lnTo>
                    <a:lnTo>
                      <a:pt x="418" y="177"/>
                    </a:lnTo>
                    <a:cubicBezTo>
                      <a:pt x="389" y="120"/>
                      <a:pt x="389" y="92"/>
                      <a:pt x="354" y="64"/>
                    </a:cubicBezTo>
                    <a:cubicBezTo>
                      <a:pt x="354" y="64"/>
                      <a:pt x="326" y="35"/>
                      <a:pt x="297" y="35"/>
                    </a:cubicBezTo>
                    <a:cubicBezTo>
                      <a:pt x="269" y="0"/>
                      <a:pt x="241" y="0"/>
                      <a:pt x="2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8"/>
              <p:cNvSpPr/>
              <p:nvPr/>
            </p:nvSpPr>
            <p:spPr>
              <a:xfrm>
                <a:off x="5049325" y="2423025"/>
                <a:ext cx="5150" cy="19300"/>
              </a:xfrm>
              <a:custGeom>
                <a:rect b="b" l="l" r="r" t="t"/>
                <a:pathLst>
                  <a:path extrusionOk="0" h="772" w="206">
                    <a:moveTo>
                      <a:pt x="1" y="1"/>
                    </a:moveTo>
                    <a:cubicBezTo>
                      <a:pt x="29" y="29"/>
                      <a:pt x="29" y="93"/>
                      <a:pt x="64" y="121"/>
                    </a:cubicBezTo>
                    <a:cubicBezTo>
                      <a:pt x="93" y="178"/>
                      <a:pt x="93" y="206"/>
                      <a:pt x="121" y="241"/>
                    </a:cubicBezTo>
                    <a:lnTo>
                      <a:pt x="121" y="383"/>
                    </a:lnTo>
                    <a:lnTo>
                      <a:pt x="121" y="531"/>
                    </a:lnTo>
                    <a:cubicBezTo>
                      <a:pt x="93" y="560"/>
                      <a:pt x="93" y="623"/>
                      <a:pt x="64" y="652"/>
                    </a:cubicBezTo>
                    <a:cubicBezTo>
                      <a:pt x="29" y="708"/>
                      <a:pt x="29" y="737"/>
                      <a:pt x="1" y="772"/>
                    </a:cubicBezTo>
                    <a:lnTo>
                      <a:pt x="64" y="772"/>
                    </a:lnTo>
                    <a:cubicBezTo>
                      <a:pt x="93" y="708"/>
                      <a:pt x="121" y="652"/>
                      <a:pt x="149" y="595"/>
                    </a:cubicBezTo>
                    <a:cubicBezTo>
                      <a:pt x="177" y="531"/>
                      <a:pt x="206" y="446"/>
                      <a:pt x="206" y="383"/>
                    </a:cubicBezTo>
                    <a:cubicBezTo>
                      <a:pt x="206" y="326"/>
                      <a:pt x="177" y="241"/>
                      <a:pt x="149" y="178"/>
                    </a:cubicBezTo>
                    <a:cubicBezTo>
                      <a:pt x="121" y="121"/>
                      <a:pt x="93" y="64"/>
                      <a:pt x="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8"/>
              <p:cNvSpPr/>
              <p:nvPr/>
            </p:nvSpPr>
            <p:spPr>
              <a:xfrm>
                <a:off x="5057450" y="2428150"/>
                <a:ext cx="10300" cy="10475"/>
              </a:xfrm>
              <a:custGeom>
                <a:rect b="b" l="l" r="r" t="t"/>
                <a:pathLst>
                  <a:path extrusionOk="0" h="419" w="412">
                    <a:moveTo>
                      <a:pt x="1" y="1"/>
                    </a:moveTo>
                    <a:lnTo>
                      <a:pt x="1" y="65"/>
                    </a:lnTo>
                    <a:lnTo>
                      <a:pt x="355" y="213"/>
                    </a:lnTo>
                    <a:lnTo>
                      <a:pt x="1" y="355"/>
                    </a:lnTo>
                    <a:lnTo>
                      <a:pt x="1" y="418"/>
                    </a:lnTo>
                    <a:lnTo>
                      <a:pt x="411" y="241"/>
                    </a:lnTo>
                    <a:lnTo>
                      <a:pt x="411" y="17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8"/>
              <p:cNvSpPr/>
              <p:nvPr/>
            </p:nvSpPr>
            <p:spPr>
              <a:xfrm>
                <a:off x="5070025" y="2424625"/>
                <a:ext cx="3025" cy="5150"/>
              </a:xfrm>
              <a:custGeom>
                <a:rect b="b" l="l" r="r" t="t"/>
                <a:pathLst>
                  <a:path extrusionOk="0" h="206" w="121">
                    <a:moveTo>
                      <a:pt x="29" y="0"/>
                    </a:moveTo>
                    <a:lnTo>
                      <a:pt x="29" y="85"/>
                    </a:lnTo>
                    <a:lnTo>
                      <a:pt x="57" y="85"/>
                    </a:lnTo>
                    <a:lnTo>
                      <a:pt x="57" y="114"/>
                    </a:lnTo>
                    <a:cubicBezTo>
                      <a:pt x="57" y="142"/>
                      <a:pt x="57" y="142"/>
                      <a:pt x="29" y="142"/>
                    </a:cubicBezTo>
                    <a:cubicBezTo>
                      <a:pt x="29" y="142"/>
                      <a:pt x="29" y="177"/>
                      <a:pt x="0" y="177"/>
                    </a:cubicBezTo>
                    <a:lnTo>
                      <a:pt x="0" y="206"/>
                    </a:lnTo>
                    <a:cubicBezTo>
                      <a:pt x="29" y="206"/>
                      <a:pt x="29" y="206"/>
                      <a:pt x="57" y="177"/>
                    </a:cubicBezTo>
                    <a:cubicBezTo>
                      <a:pt x="57" y="177"/>
                      <a:pt x="85" y="177"/>
                      <a:pt x="85" y="142"/>
                    </a:cubicBezTo>
                    <a:cubicBezTo>
                      <a:pt x="85" y="114"/>
                      <a:pt x="121" y="85"/>
                      <a:pt x="121" y="57"/>
                    </a:cubicBezTo>
                    <a:lnTo>
                      <a:pt x="1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8"/>
              <p:cNvSpPr/>
              <p:nvPr/>
            </p:nvSpPr>
            <p:spPr>
              <a:xfrm>
                <a:off x="5075150" y="2424625"/>
                <a:ext cx="2325" cy="5150"/>
              </a:xfrm>
              <a:custGeom>
                <a:rect b="b" l="l" r="r" t="t"/>
                <a:pathLst>
                  <a:path extrusionOk="0" h="206" w="93">
                    <a:moveTo>
                      <a:pt x="29" y="0"/>
                    </a:moveTo>
                    <a:lnTo>
                      <a:pt x="29" y="85"/>
                    </a:lnTo>
                    <a:lnTo>
                      <a:pt x="57" y="85"/>
                    </a:lnTo>
                    <a:lnTo>
                      <a:pt x="57" y="114"/>
                    </a:lnTo>
                    <a:cubicBezTo>
                      <a:pt x="57" y="142"/>
                      <a:pt x="29" y="142"/>
                      <a:pt x="29" y="142"/>
                    </a:cubicBezTo>
                    <a:cubicBezTo>
                      <a:pt x="29" y="142"/>
                      <a:pt x="29" y="177"/>
                      <a:pt x="0" y="177"/>
                    </a:cubicBezTo>
                    <a:lnTo>
                      <a:pt x="0" y="206"/>
                    </a:lnTo>
                    <a:cubicBezTo>
                      <a:pt x="29" y="206"/>
                      <a:pt x="29" y="206"/>
                      <a:pt x="57" y="177"/>
                    </a:cubicBezTo>
                    <a:cubicBezTo>
                      <a:pt x="57" y="177"/>
                      <a:pt x="92" y="177"/>
                      <a:pt x="92" y="142"/>
                    </a:cubicBezTo>
                    <a:lnTo>
                      <a:pt x="92" y="57"/>
                    </a:lnTo>
                    <a:lnTo>
                      <a:pt x="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8"/>
              <p:cNvSpPr/>
              <p:nvPr/>
            </p:nvSpPr>
            <p:spPr>
              <a:xfrm>
                <a:off x="5080975" y="2428150"/>
                <a:ext cx="10475" cy="10475"/>
              </a:xfrm>
              <a:custGeom>
                <a:rect b="b" l="l" r="r" t="t"/>
                <a:pathLst>
                  <a:path extrusionOk="0" h="419" w="419">
                    <a:moveTo>
                      <a:pt x="1" y="1"/>
                    </a:moveTo>
                    <a:lnTo>
                      <a:pt x="1" y="65"/>
                    </a:lnTo>
                    <a:lnTo>
                      <a:pt x="326" y="213"/>
                    </a:lnTo>
                    <a:lnTo>
                      <a:pt x="1" y="355"/>
                    </a:lnTo>
                    <a:lnTo>
                      <a:pt x="1" y="418"/>
                    </a:lnTo>
                    <a:lnTo>
                      <a:pt x="418" y="241"/>
                    </a:lnTo>
                    <a:lnTo>
                      <a:pt x="418" y="17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8"/>
              <p:cNvSpPr/>
              <p:nvPr/>
            </p:nvSpPr>
            <p:spPr>
              <a:xfrm>
                <a:off x="5093550" y="2428150"/>
                <a:ext cx="10450" cy="10475"/>
              </a:xfrm>
              <a:custGeom>
                <a:rect b="b" l="l" r="r" t="t"/>
                <a:pathLst>
                  <a:path extrusionOk="0" h="419" w="418">
                    <a:moveTo>
                      <a:pt x="418" y="1"/>
                    </a:moveTo>
                    <a:lnTo>
                      <a:pt x="0" y="178"/>
                    </a:lnTo>
                    <a:lnTo>
                      <a:pt x="0" y="241"/>
                    </a:lnTo>
                    <a:lnTo>
                      <a:pt x="418" y="418"/>
                    </a:lnTo>
                    <a:lnTo>
                      <a:pt x="418" y="355"/>
                    </a:lnTo>
                    <a:lnTo>
                      <a:pt x="64" y="213"/>
                    </a:lnTo>
                    <a:lnTo>
                      <a:pt x="418" y="65"/>
                    </a:lnTo>
                    <a:lnTo>
                      <a:pt x="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8"/>
              <p:cNvSpPr/>
              <p:nvPr/>
            </p:nvSpPr>
            <p:spPr>
              <a:xfrm>
                <a:off x="5111225" y="2423025"/>
                <a:ext cx="5150" cy="19300"/>
              </a:xfrm>
              <a:custGeom>
                <a:rect b="b" l="l" r="r" t="t"/>
                <a:pathLst>
                  <a:path extrusionOk="0" h="772" w="206">
                    <a:moveTo>
                      <a:pt x="1" y="1"/>
                    </a:moveTo>
                    <a:cubicBezTo>
                      <a:pt x="29" y="29"/>
                      <a:pt x="29" y="93"/>
                      <a:pt x="64" y="121"/>
                    </a:cubicBezTo>
                    <a:cubicBezTo>
                      <a:pt x="93" y="178"/>
                      <a:pt x="93" y="206"/>
                      <a:pt x="121" y="241"/>
                    </a:cubicBezTo>
                    <a:lnTo>
                      <a:pt x="121" y="383"/>
                    </a:lnTo>
                    <a:lnTo>
                      <a:pt x="121" y="531"/>
                    </a:lnTo>
                    <a:cubicBezTo>
                      <a:pt x="93" y="560"/>
                      <a:pt x="93" y="623"/>
                      <a:pt x="64" y="652"/>
                    </a:cubicBezTo>
                    <a:cubicBezTo>
                      <a:pt x="29" y="708"/>
                      <a:pt x="29" y="737"/>
                      <a:pt x="1" y="772"/>
                    </a:cubicBezTo>
                    <a:lnTo>
                      <a:pt x="64" y="772"/>
                    </a:lnTo>
                    <a:cubicBezTo>
                      <a:pt x="93" y="708"/>
                      <a:pt x="121" y="652"/>
                      <a:pt x="149" y="595"/>
                    </a:cubicBezTo>
                    <a:cubicBezTo>
                      <a:pt x="177" y="531"/>
                      <a:pt x="206" y="446"/>
                      <a:pt x="206" y="383"/>
                    </a:cubicBezTo>
                    <a:cubicBezTo>
                      <a:pt x="206" y="326"/>
                      <a:pt x="177" y="241"/>
                      <a:pt x="149" y="178"/>
                    </a:cubicBezTo>
                    <a:cubicBezTo>
                      <a:pt x="121" y="121"/>
                      <a:pt x="93" y="64"/>
                      <a:pt x="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8"/>
              <p:cNvSpPr/>
              <p:nvPr/>
            </p:nvSpPr>
            <p:spPr>
              <a:xfrm>
                <a:off x="5123075" y="2423025"/>
                <a:ext cx="5150" cy="19300"/>
              </a:xfrm>
              <a:custGeom>
                <a:rect b="b" l="l" r="r" t="t"/>
                <a:pathLst>
                  <a:path extrusionOk="0" h="772" w="206">
                    <a:moveTo>
                      <a:pt x="1" y="1"/>
                    </a:moveTo>
                    <a:cubicBezTo>
                      <a:pt x="29" y="29"/>
                      <a:pt x="57" y="93"/>
                      <a:pt x="57" y="121"/>
                    </a:cubicBezTo>
                    <a:cubicBezTo>
                      <a:pt x="85" y="178"/>
                      <a:pt x="85" y="206"/>
                      <a:pt x="121" y="241"/>
                    </a:cubicBezTo>
                    <a:lnTo>
                      <a:pt x="121" y="383"/>
                    </a:lnTo>
                    <a:lnTo>
                      <a:pt x="121" y="531"/>
                    </a:lnTo>
                    <a:cubicBezTo>
                      <a:pt x="85" y="560"/>
                      <a:pt x="85" y="623"/>
                      <a:pt x="57" y="652"/>
                    </a:cubicBezTo>
                    <a:cubicBezTo>
                      <a:pt x="57" y="708"/>
                      <a:pt x="29" y="737"/>
                      <a:pt x="1" y="772"/>
                    </a:cubicBezTo>
                    <a:lnTo>
                      <a:pt x="57" y="772"/>
                    </a:lnTo>
                    <a:cubicBezTo>
                      <a:pt x="85" y="708"/>
                      <a:pt x="149" y="652"/>
                      <a:pt x="177" y="595"/>
                    </a:cubicBezTo>
                    <a:cubicBezTo>
                      <a:pt x="177" y="531"/>
                      <a:pt x="206" y="446"/>
                      <a:pt x="206" y="383"/>
                    </a:cubicBezTo>
                    <a:cubicBezTo>
                      <a:pt x="206" y="326"/>
                      <a:pt x="177" y="241"/>
                      <a:pt x="177" y="178"/>
                    </a:cubicBezTo>
                    <a:cubicBezTo>
                      <a:pt x="149" y="121"/>
                      <a:pt x="85" y="64"/>
                      <a:pt x="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8"/>
              <p:cNvSpPr/>
              <p:nvPr/>
            </p:nvSpPr>
            <p:spPr>
              <a:xfrm>
                <a:off x="5033225" y="2389250"/>
                <a:ext cx="9575" cy="10275"/>
              </a:xfrm>
              <a:custGeom>
                <a:rect b="b" l="l" r="r" t="t"/>
                <a:pathLst>
                  <a:path extrusionOk="0" h="411" w="383">
                    <a:moveTo>
                      <a:pt x="383" y="1"/>
                    </a:moveTo>
                    <a:lnTo>
                      <a:pt x="1" y="177"/>
                    </a:lnTo>
                    <a:lnTo>
                      <a:pt x="1" y="234"/>
                    </a:lnTo>
                    <a:lnTo>
                      <a:pt x="383" y="411"/>
                    </a:lnTo>
                    <a:lnTo>
                      <a:pt x="383" y="354"/>
                    </a:lnTo>
                    <a:lnTo>
                      <a:pt x="57" y="206"/>
                    </a:lnTo>
                    <a:lnTo>
                      <a:pt x="383" y="57"/>
                    </a:lnTo>
                    <a:lnTo>
                      <a:pt x="3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8"/>
              <p:cNvSpPr/>
              <p:nvPr/>
            </p:nvSpPr>
            <p:spPr>
              <a:xfrm>
                <a:off x="5045600" y="2384825"/>
                <a:ext cx="10475" cy="15425"/>
              </a:xfrm>
              <a:custGeom>
                <a:rect b="b" l="l" r="r" t="t"/>
                <a:pathLst>
                  <a:path extrusionOk="0" h="617" w="419">
                    <a:moveTo>
                      <a:pt x="213" y="57"/>
                    </a:moveTo>
                    <a:cubicBezTo>
                      <a:pt x="242" y="57"/>
                      <a:pt x="270" y="86"/>
                      <a:pt x="298" y="86"/>
                    </a:cubicBezTo>
                    <a:cubicBezTo>
                      <a:pt x="298" y="114"/>
                      <a:pt x="326" y="142"/>
                      <a:pt x="326" y="178"/>
                    </a:cubicBezTo>
                    <a:lnTo>
                      <a:pt x="326" y="291"/>
                    </a:lnTo>
                    <a:lnTo>
                      <a:pt x="326" y="319"/>
                    </a:lnTo>
                    <a:lnTo>
                      <a:pt x="326" y="439"/>
                    </a:lnTo>
                    <a:cubicBezTo>
                      <a:pt x="326" y="468"/>
                      <a:pt x="298" y="496"/>
                      <a:pt x="298" y="531"/>
                    </a:cubicBezTo>
                    <a:cubicBezTo>
                      <a:pt x="270" y="531"/>
                      <a:pt x="242" y="560"/>
                      <a:pt x="213" y="560"/>
                    </a:cubicBezTo>
                    <a:cubicBezTo>
                      <a:pt x="178" y="560"/>
                      <a:pt x="150" y="531"/>
                      <a:pt x="121" y="531"/>
                    </a:cubicBezTo>
                    <a:cubicBezTo>
                      <a:pt x="121" y="496"/>
                      <a:pt x="93" y="468"/>
                      <a:pt x="93" y="439"/>
                    </a:cubicBezTo>
                    <a:lnTo>
                      <a:pt x="93" y="319"/>
                    </a:lnTo>
                    <a:lnTo>
                      <a:pt x="93" y="291"/>
                    </a:lnTo>
                    <a:lnTo>
                      <a:pt x="93" y="178"/>
                    </a:lnTo>
                    <a:cubicBezTo>
                      <a:pt x="93" y="142"/>
                      <a:pt x="121" y="114"/>
                      <a:pt x="121" y="86"/>
                    </a:cubicBezTo>
                    <a:cubicBezTo>
                      <a:pt x="150" y="86"/>
                      <a:pt x="178" y="57"/>
                      <a:pt x="213" y="57"/>
                    </a:cubicBezTo>
                    <a:close/>
                    <a:moveTo>
                      <a:pt x="213" y="1"/>
                    </a:moveTo>
                    <a:cubicBezTo>
                      <a:pt x="178" y="1"/>
                      <a:pt x="150" y="1"/>
                      <a:pt x="121" y="29"/>
                    </a:cubicBezTo>
                    <a:cubicBezTo>
                      <a:pt x="93" y="29"/>
                      <a:pt x="93" y="57"/>
                      <a:pt x="65" y="57"/>
                    </a:cubicBezTo>
                    <a:cubicBezTo>
                      <a:pt x="36" y="86"/>
                      <a:pt x="36" y="114"/>
                      <a:pt x="36" y="178"/>
                    </a:cubicBezTo>
                    <a:cubicBezTo>
                      <a:pt x="1" y="206"/>
                      <a:pt x="1" y="234"/>
                      <a:pt x="1" y="291"/>
                    </a:cubicBezTo>
                    <a:cubicBezTo>
                      <a:pt x="1" y="354"/>
                      <a:pt x="1" y="411"/>
                      <a:pt x="36" y="439"/>
                    </a:cubicBezTo>
                    <a:cubicBezTo>
                      <a:pt x="36" y="496"/>
                      <a:pt x="36" y="531"/>
                      <a:pt x="65" y="560"/>
                    </a:cubicBezTo>
                    <a:cubicBezTo>
                      <a:pt x="93" y="560"/>
                      <a:pt x="93" y="588"/>
                      <a:pt x="121" y="588"/>
                    </a:cubicBezTo>
                    <a:cubicBezTo>
                      <a:pt x="150" y="616"/>
                      <a:pt x="178" y="616"/>
                      <a:pt x="213" y="616"/>
                    </a:cubicBezTo>
                    <a:cubicBezTo>
                      <a:pt x="242" y="616"/>
                      <a:pt x="270" y="616"/>
                      <a:pt x="298" y="588"/>
                    </a:cubicBezTo>
                    <a:cubicBezTo>
                      <a:pt x="326" y="588"/>
                      <a:pt x="326" y="560"/>
                      <a:pt x="355" y="560"/>
                    </a:cubicBezTo>
                    <a:cubicBezTo>
                      <a:pt x="390" y="531"/>
                      <a:pt x="390" y="496"/>
                      <a:pt x="390" y="439"/>
                    </a:cubicBezTo>
                    <a:cubicBezTo>
                      <a:pt x="418" y="411"/>
                      <a:pt x="418" y="354"/>
                      <a:pt x="418" y="291"/>
                    </a:cubicBezTo>
                    <a:cubicBezTo>
                      <a:pt x="418" y="234"/>
                      <a:pt x="418" y="206"/>
                      <a:pt x="390" y="178"/>
                    </a:cubicBezTo>
                    <a:cubicBezTo>
                      <a:pt x="390" y="114"/>
                      <a:pt x="390" y="86"/>
                      <a:pt x="355" y="57"/>
                    </a:cubicBezTo>
                    <a:cubicBezTo>
                      <a:pt x="326" y="57"/>
                      <a:pt x="326" y="29"/>
                      <a:pt x="298" y="29"/>
                    </a:cubicBezTo>
                    <a:cubicBezTo>
                      <a:pt x="270" y="1"/>
                      <a:pt x="242" y="1"/>
                      <a:pt x="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8"/>
              <p:cNvSpPr/>
              <p:nvPr/>
            </p:nvSpPr>
            <p:spPr>
              <a:xfrm>
                <a:off x="5058175" y="2385550"/>
                <a:ext cx="8850" cy="13975"/>
              </a:xfrm>
              <a:custGeom>
                <a:rect b="b" l="l" r="r" t="t"/>
                <a:pathLst>
                  <a:path extrusionOk="0" h="559" w="354">
                    <a:moveTo>
                      <a:pt x="205" y="0"/>
                    </a:moveTo>
                    <a:cubicBezTo>
                      <a:pt x="177" y="0"/>
                      <a:pt x="149" y="28"/>
                      <a:pt x="149" y="28"/>
                    </a:cubicBezTo>
                    <a:cubicBezTo>
                      <a:pt x="121" y="28"/>
                      <a:pt x="92" y="28"/>
                      <a:pt x="64" y="57"/>
                    </a:cubicBezTo>
                    <a:lnTo>
                      <a:pt x="0" y="57"/>
                    </a:lnTo>
                    <a:lnTo>
                      <a:pt x="0" y="113"/>
                    </a:lnTo>
                    <a:lnTo>
                      <a:pt x="149" y="113"/>
                    </a:lnTo>
                    <a:lnTo>
                      <a:pt x="149" y="502"/>
                    </a:lnTo>
                    <a:lnTo>
                      <a:pt x="0" y="502"/>
                    </a:lnTo>
                    <a:lnTo>
                      <a:pt x="0" y="559"/>
                    </a:lnTo>
                    <a:lnTo>
                      <a:pt x="354" y="559"/>
                    </a:lnTo>
                    <a:lnTo>
                      <a:pt x="354" y="502"/>
                    </a:lnTo>
                    <a:lnTo>
                      <a:pt x="241" y="502"/>
                    </a:lnTo>
                    <a:lnTo>
                      <a:pt x="2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8"/>
              <p:cNvSpPr/>
              <p:nvPr/>
            </p:nvSpPr>
            <p:spPr>
              <a:xfrm>
                <a:off x="5073725" y="2384825"/>
                <a:ext cx="9575" cy="15425"/>
              </a:xfrm>
              <a:custGeom>
                <a:rect b="b" l="l" r="r" t="t"/>
                <a:pathLst>
                  <a:path extrusionOk="0" h="617" w="383">
                    <a:moveTo>
                      <a:pt x="206" y="57"/>
                    </a:moveTo>
                    <a:cubicBezTo>
                      <a:pt x="234" y="57"/>
                      <a:pt x="263" y="86"/>
                      <a:pt x="263" y="86"/>
                    </a:cubicBezTo>
                    <a:cubicBezTo>
                      <a:pt x="291" y="114"/>
                      <a:pt x="291" y="142"/>
                      <a:pt x="291" y="178"/>
                    </a:cubicBezTo>
                    <a:cubicBezTo>
                      <a:pt x="326" y="206"/>
                      <a:pt x="326" y="234"/>
                      <a:pt x="326" y="291"/>
                    </a:cubicBezTo>
                    <a:lnTo>
                      <a:pt x="326" y="319"/>
                    </a:lnTo>
                    <a:cubicBezTo>
                      <a:pt x="326" y="383"/>
                      <a:pt x="326" y="411"/>
                      <a:pt x="291" y="439"/>
                    </a:cubicBezTo>
                    <a:cubicBezTo>
                      <a:pt x="291" y="468"/>
                      <a:pt x="291" y="496"/>
                      <a:pt x="263" y="531"/>
                    </a:cubicBezTo>
                    <a:cubicBezTo>
                      <a:pt x="263" y="531"/>
                      <a:pt x="234" y="560"/>
                      <a:pt x="206" y="560"/>
                    </a:cubicBezTo>
                    <a:cubicBezTo>
                      <a:pt x="149" y="560"/>
                      <a:pt x="149" y="531"/>
                      <a:pt x="114" y="531"/>
                    </a:cubicBezTo>
                    <a:cubicBezTo>
                      <a:pt x="86" y="496"/>
                      <a:pt x="86" y="468"/>
                      <a:pt x="86" y="439"/>
                    </a:cubicBezTo>
                    <a:cubicBezTo>
                      <a:pt x="57" y="411"/>
                      <a:pt x="57" y="383"/>
                      <a:pt x="57" y="319"/>
                    </a:cubicBezTo>
                    <a:lnTo>
                      <a:pt x="57" y="291"/>
                    </a:lnTo>
                    <a:cubicBezTo>
                      <a:pt x="57" y="234"/>
                      <a:pt x="57" y="206"/>
                      <a:pt x="86" y="178"/>
                    </a:cubicBezTo>
                    <a:cubicBezTo>
                      <a:pt x="86" y="142"/>
                      <a:pt x="86" y="114"/>
                      <a:pt x="114" y="86"/>
                    </a:cubicBezTo>
                    <a:cubicBezTo>
                      <a:pt x="149" y="86"/>
                      <a:pt x="149" y="57"/>
                      <a:pt x="206" y="57"/>
                    </a:cubicBezTo>
                    <a:close/>
                    <a:moveTo>
                      <a:pt x="206" y="1"/>
                    </a:moveTo>
                    <a:cubicBezTo>
                      <a:pt x="149" y="1"/>
                      <a:pt x="149" y="1"/>
                      <a:pt x="114" y="29"/>
                    </a:cubicBezTo>
                    <a:cubicBezTo>
                      <a:pt x="86" y="29"/>
                      <a:pt x="57" y="57"/>
                      <a:pt x="57" y="57"/>
                    </a:cubicBezTo>
                    <a:cubicBezTo>
                      <a:pt x="29" y="86"/>
                      <a:pt x="1" y="114"/>
                      <a:pt x="1" y="178"/>
                    </a:cubicBezTo>
                    <a:lnTo>
                      <a:pt x="1" y="291"/>
                    </a:lnTo>
                    <a:lnTo>
                      <a:pt x="1" y="439"/>
                    </a:lnTo>
                    <a:cubicBezTo>
                      <a:pt x="1" y="496"/>
                      <a:pt x="29" y="531"/>
                      <a:pt x="57" y="560"/>
                    </a:cubicBezTo>
                    <a:cubicBezTo>
                      <a:pt x="57" y="560"/>
                      <a:pt x="86" y="588"/>
                      <a:pt x="114" y="588"/>
                    </a:cubicBezTo>
                    <a:cubicBezTo>
                      <a:pt x="149" y="616"/>
                      <a:pt x="149" y="616"/>
                      <a:pt x="206" y="616"/>
                    </a:cubicBezTo>
                    <a:cubicBezTo>
                      <a:pt x="234" y="616"/>
                      <a:pt x="263" y="616"/>
                      <a:pt x="263" y="588"/>
                    </a:cubicBezTo>
                    <a:cubicBezTo>
                      <a:pt x="291" y="588"/>
                      <a:pt x="326" y="560"/>
                      <a:pt x="355" y="560"/>
                    </a:cubicBezTo>
                    <a:cubicBezTo>
                      <a:pt x="355" y="531"/>
                      <a:pt x="383" y="496"/>
                      <a:pt x="383" y="439"/>
                    </a:cubicBezTo>
                    <a:lnTo>
                      <a:pt x="383" y="291"/>
                    </a:lnTo>
                    <a:lnTo>
                      <a:pt x="383" y="178"/>
                    </a:lnTo>
                    <a:cubicBezTo>
                      <a:pt x="383" y="114"/>
                      <a:pt x="355" y="86"/>
                      <a:pt x="355" y="57"/>
                    </a:cubicBezTo>
                    <a:cubicBezTo>
                      <a:pt x="326" y="57"/>
                      <a:pt x="291" y="29"/>
                      <a:pt x="263" y="29"/>
                    </a:cubicBezTo>
                    <a:cubicBezTo>
                      <a:pt x="263" y="1"/>
                      <a:pt x="234"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8"/>
              <p:cNvSpPr/>
              <p:nvPr/>
            </p:nvSpPr>
            <p:spPr>
              <a:xfrm>
                <a:off x="5085400" y="2384825"/>
                <a:ext cx="10475" cy="15425"/>
              </a:xfrm>
              <a:custGeom>
                <a:rect b="b" l="l" r="r" t="t"/>
                <a:pathLst>
                  <a:path extrusionOk="0" h="617" w="419">
                    <a:moveTo>
                      <a:pt x="213" y="57"/>
                    </a:moveTo>
                    <a:cubicBezTo>
                      <a:pt x="241" y="57"/>
                      <a:pt x="270" y="86"/>
                      <a:pt x="298" y="86"/>
                    </a:cubicBezTo>
                    <a:cubicBezTo>
                      <a:pt x="298" y="114"/>
                      <a:pt x="326" y="142"/>
                      <a:pt x="326" y="178"/>
                    </a:cubicBezTo>
                    <a:lnTo>
                      <a:pt x="326" y="291"/>
                    </a:lnTo>
                    <a:lnTo>
                      <a:pt x="326" y="319"/>
                    </a:lnTo>
                    <a:lnTo>
                      <a:pt x="326" y="439"/>
                    </a:lnTo>
                    <a:cubicBezTo>
                      <a:pt x="326" y="468"/>
                      <a:pt x="298" y="496"/>
                      <a:pt x="298" y="531"/>
                    </a:cubicBezTo>
                    <a:cubicBezTo>
                      <a:pt x="270" y="531"/>
                      <a:pt x="241" y="560"/>
                      <a:pt x="213" y="560"/>
                    </a:cubicBezTo>
                    <a:cubicBezTo>
                      <a:pt x="178" y="560"/>
                      <a:pt x="149" y="531"/>
                      <a:pt x="149" y="531"/>
                    </a:cubicBezTo>
                    <a:cubicBezTo>
                      <a:pt x="121" y="496"/>
                      <a:pt x="93" y="468"/>
                      <a:pt x="93" y="439"/>
                    </a:cubicBezTo>
                    <a:lnTo>
                      <a:pt x="93" y="319"/>
                    </a:lnTo>
                    <a:lnTo>
                      <a:pt x="93" y="291"/>
                    </a:lnTo>
                    <a:lnTo>
                      <a:pt x="93" y="178"/>
                    </a:lnTo>
                    <a:cubicBezTo>
                      <a:pt x="93" y="142"/>
                      <a:pt x="121" y="114"/>
                      <a:pt x="149" y="86"/>
                    </a:cubicBezTo>
                    <a:cubicBezTo>
                      <a:pt x="149" y="86"/>
                      <a:pt x="178" y="57"/>
                      <a:pt x="213" y="57"/>
                    </a:cubicBezTo>
                    <a:close/>
                    <a:moveTo>
                      <a:pt x="213" y="1"/>
                    </a:moveTo>
                    <a:cubicBezTo>
                      <a:pt x="178" y="1"/>
                      <a:pt x="149" y="1"/>
                      <a:pt x="121" y="29"/>
                    </a:cubicBezTo>
                    <a:cubicBezTo>
                      <a:pt x="93" y="29"/>
                      <a:pt x="93" y="57"/>
                      <a:pt x="64" y="57"/>
                    </a:cubicBezTo>
                    <a:cubicBezTo>
                      <a:pt x="36" y="86"/>
                      <a:pt x="36" y="114"/>
                      <a:pt x="36" y="178"/>
                    </a:cubicBezTo>
                    <a:cubicBezTo>
                      <a:pt x="1" y="206"/>
                      <a:pt x="1" y="234"/>
                      <a:pt x="1" y="291"/>
                    </a:cubicBezTo>
                    <a:cubicBezTo>
                      <a:pt x="1" y="354"/>
                      <a:pt x="1" y="411"/>
                      <a:pt x="36" y="439"/>
                    </a:cubicBezTo>
                    <a:cubicBezTo>
                      <a:pt x="36" y="496"/>
                      <a:pt x="36" y="531"/>
                      <a:pt x="64" y="560"/>
                    </a:cubicBezTo>
                    <a:cubicBezTo>
                      <a:pt x="93" y="560"/>
                      <a:pt x="93" y="588"/>
                      <a:pt x="121" y="588"/>
                    </a:cubicBezTo>
                    <a:cubicBezTo>
                      <a:pt x="149" y="616"/>
                      <a:pt x="178" y="616"/>
                      <a:pt x="213" y="616"/>
                    </a:cubicBezTo>
                    <a:cubicBezTo>
                      <a:pt x="241" y="616"/>
                      <a:pt x="270" y="616"/>
                      <a:pt x="298" y="588"/>
                    </a:cubicBezTo>
                    <a:cubicBezTo>
                      <a:pt x="326" y="588"/>
                      <a:pt x="326" y="560"/>
                      <a:pt x="354" y="560"/>
                    </a:cubicBezTo>
                    <a:cubicBezTo>
                      <a:pt x="390" y="531"/>
                      <a:pt x="390" y="496"/>
                      <a:pt x="390" y="439"/>
                    </a:cubicBezTo>
                    <a:cubicBezTo>
                      <a:pt x="418" y="411"/>
                      <a:pt x="418" y="354"/>
                      <a:pt x="418" y="291"/>
                    </a:cubicBezTo>
                    <a:cubicBezTo>
                      <a:pt x="418" y="234"/>
                      <a:pt x="418" y="206"/>
                      <a:pt x="390" y="178"/>
                    </a:cubicBezTo>
                    <a:cubicBezTo>
                      <a:pt x="390" y="114"/>
                      <a:pt x="390" y="86"/>
                      <a:pt x="354" y="57"/>
                    </a:cubicBezTo>
                    <a:cubicBezTo>
                      <a:pt x="326" y="57"/>
                      <a:pt x="326" y="29"/>
                      <a:pt x="298" y="29"/>
                    </a:cubicBezTo>
                    <a:cubicBezTo>
                      <a:pt x="270" y="1"/>
                      <a:pt x="241" y="1"/>
                      <a:pt x="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8"/>
              <p:cNvSpPr/>
              <p:nvPr/>
            </p:nvSpPr>
            <p:spPr>
              <a:xfrm>
                <a:off x="5097950" y="2385550"/>
                <a:ext cx="8875" cy="13975"/>
              </a:xfrm>
              <a:custGeom>
                <a:rect b="b" l="l" r="r" t="t"/>
                <a:pathLst>
                  <a:path extrusionOk="0" h="559" w="355">
                    <a:moveTo>
                      <a:pt x="206" y="0"/>
                    </a:moveTo>
                    <a:cubicBezTo>
                      <a:pt x="178" y="0"/>
                      <a:pt x="150" y="28"/>
                      <a:pt x="150" y="28"/>
                    </a:cubicBezTo>
                    <a:cubicBezTo>
                      <a:pt x="121" y="28"/>
                      <a:pt x="93" y="28"/>
                      <a:pt x="65" y="57"/>
                    </a:cubicBezTo>
                    <a:lnTo>
                      <a:pt x="1" y="57"/>
                    </a:lnTo>
                    <a:lnTo>
                      <a:pt x="1" y="113"/>
                    </a:lnTo>
                    <a:lnTo>
                      <a:pt x="150" y="113"/>
                    </a:lnTo>
                    <a:lnTo>
                      <a:pt x="150" y="502"/>
                    </a:lnTo>
                    <a:lnTo>
                      <a:pt x="1" y="502"/>
                    </a:lnTo>
                    <a:lnTo>
                      <a:pt x="1" y="559"/>
                    </a:lnTo>
                    <a:lnTo>
                      <a:pt x="355" y="559"/>
                    </a:lnTo>
                    <a:lnTo>
                      <a:pt x="355" y="502"/>
                    </a:lnTo>
                    <a:lnTo>
                      <a:pt x="242" y="502"/>
                    </a:lnTo>
                    <a:lnTo>
                      <a:pt x="2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8"/>
              <p:cNvSpPr/>
              <p:nvPr/>
            </p:nvSpPr>
            <p:spPr>
              <a:xfrm>
                <a:off x="5109100" y="2383950"/>
                <a:ext cx="5150" cy="19300"/>
              </a:xfrm>
              <a:custGeom>
                <a:rect b="b" l="l" r="r" t="t"/>
                <a:pathLst>
                  <a:path extrusionOk="0" h="772" w="206">
                    <a:moveTo>
                      <a:pt x="1" y="0"/>
                    </a:moveTo>
                    <a:lnTo>
                      <a:pt x="1" y="64"/>
                    </a:lnTo>
                    <a:lnTo>
                      <a:pt x="57" y="64"/>
                    </a:lnTo>
                    <a:lnTo>
                      <a:pt x="57" y="121"/>
                    </a:lnTo>
                    <a:lnTo>
                      <a:pt x="86" y="297"/>
                    </a:lnTo>
                    <a:lnTo>
                      <a:pt x="86" y="326"/>
                    </a:lnTo>
                    <a:cubicBezTo>
                      <a:pt x="86" y="354"/>
                      <a:pt x="86" y="354"/>
                      <a:pt x="114" y="389"/>
                    </a:cubicBezTo>
                    <a:lnTo>
                      <a:pt x="178" y="389"/>
                    </a:lnTo>
                    <a:cubicBezTo>
                      <a:pt x="114" y="389"/>
                      <a:pt x="114" y="389"/>
                      <a:pt x="86" y="418"/>
                    </a:cubicBezTo>
                    <a:lnTo>
                      <a:pt x="86" y="474"/>
                    </a:lnTo>
                    <a:lnTo>
                      <a:pt x="57" y="680"/>
                    </a:lnTo>
                    <a:lnTo>
                      <a:pt x="57" y="708"/>
                    </a:lnTo>
                    <a:lnTo>
                      <a:pt x="1" y="708"/>
                    </a:lnTo>
                    <a:lnTo>
                      <a:pt x="1" y="771"/>
                    </a:lnTo>
                    <a:lnTo>
                      <a:pt x="57" y="771"/>
                    </a:lnTo>
                    <a:lnTo>
                      <a:pt x="86" y="743"/>
                    </a:lnTo>
                    <a:cubicBezTo>
                      <a:pt x="114" y="743"/>
                      <a:pt x="114" y="743"/>
                      <a:pt x="114" y="708"/>
                    </a:cubicBezTo>
                    <a:cubicBezTo>
                      <a:pt x="149" y="708"/>
                      <a:pt x="149" y="680"/>
                      <a:pt x="149" y="651"/>
                    </a:cubicBezTo>
                    <a:lnTo>
                      <a:pt x="149" y="474"/>
                    </a:lnTo>
                    <a:lnTo>
                      <a:pt x="149" y="446"/>
                    </a:lnTo>
                    <a:cubicBezTo>
                      <a:pt x="149" y="446"/>
                      <a:pt x="178" y="446"/>
                      <a:pt x="178" y="418"/>
                    </a:cubicBezTo>
                    <a:lnTo>
                      <a:pt x="206" y="418"/>
                    </a:lnTo>
                    <a:lnTo>
                      <a:pt x="206" y="354"/>
                    </a:lnTo>
                    <a:lnTo>
                      <a:pt x="178" y="354"/>
                    </a:lnTo>
                    <a:lnTo>
                      <a:pt x="149" y="326"/>
                    </a:lnTo>
                    <a:lnTo>
                      <a:pt x="149" y="297"/>
                    </a:lnTo>
                    <a:lnTo>
                      <a:pt x="149" y="121"/>
                    </a:lnTo>
                    <a:cubicBezTo>
                      <a:pt x="149" y="92"/>
                      <a:pt x="149" y="92"/>
                      <a:pt x="114" y="64"/>
                    </a:cubicBezTo>
                    <a:cubicBezTo>
                      <a:pt x="114" y="64"/>
                      <a:pt x="114" y="36"/>
                      <a:pt x="86" y="36"/>
                    </a:cubicBezTo>
                    <a:lnTo>
                      <a:pt x="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8"/>
              <p:cNvSpPr/>
              <p:nvPr/>
            </p:nvSpPr>
            <p:spPr>
              <a:xfrm>
                <a:off x="5121650" y="2389250"/>
                <a:ext cx="9575" cy="10275"/>
              </a:xfrm>
              <a:custGeom>
                <a:rect b="b" l="l" r="r" t="t"/>
                <a:pathLst>
                  <a:path extrusionOk="0" h="411" w="383">
                    <a:moveTo>
                      <a:pt x="142" y="1"/>
                    </a:moveTo>
                    <a:lnTo>
                      <a:pt x="142" y="177"/>
                    </a:lnTo>
                    <a:lnTo>
                      <a:pt x="1" y="177"/>
                    </a:lnTo>
                    <a:lnTo>
                      <a:pt x="1" y="234"/>
                    </a:lnTo>
                    <a:lnTo>
                      <a:pt x="142" y="234"/>
                    </a:lnTo>
                    <a:lnTo>
                      <a:pt x="142" y="411"/>
                    </a:lnTo>
                    <a:lnTo>
                      <a:pt x="234" y="411"/>
                    </a:lnTo>
                    <a:lnTo>
                      <a:pt x="234" y="234"/>
                    </a:lnTo>
                    <a:lnTo>
                      <a:pt x="383" y="234"/>
                    </a:lnTo>
                    <a:lnTo>
                      <a:pt x="383" y="177"/>
                    </a:lnTo>
                    <a:lnTo>
                      <a:pt x="234" y="177"/>
                    </a:lnTo>
                    <a:lnTo>
                      <a:pt x="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8"/>
              <p:cNvSpPr/>
              <p:nvPr/>
            </p:nvSpPr>
            <p:spPr>
              <a:xfrm>
                <a:off x="5134050" y="2385550"/>
                <a:ext cx="9750" cy="13975"/>
              </a:xfrm>
              <a:custGeom>
                <a:rect b="b" l="l" r="r" t="t"/>
                <a:pathLst>
                  <a:path extrusionOk="0" h="559" w="390">
                    <a:moveTo>
                      <a:pt x="212" y="0"/>
                    </a:moveTo>
                    <a:cubicBezTo>
                      <a:pt x="177" y="0"/>
                      <a:pt x="177" y="28"/>
                      <a:pt x="149" y="28"/>
                    </a:cubicBezTo>
                    <a:cubicBezTo>
                      <a:pt x="120" y="28"/>
                      <a:pt x="92" y="28"/>
                      <a:pt x="92" y="57"/>
                    </a:cubicBezTo>
                    <a:lnTo>
                      <a:pt x="0" y="57"/>
                    </a:lnTo>
                    <a:lnTo>
                      <a:pt x="0" y="113"/>
                    </a:lnTo>
                    <a:lnTo>
                      <a:pt x="149" y="113"/>
                    </a:lnTo>
                    <a:lnTo>
                      <a:pt x="149" y="502"/>
                    </a:lnTo>
                    <a:lnTo>
                      <a:pt x="0" y="502"/>
                    </a:lnTo>
                    <a:lnTo>
                      <a:pt x="0" y="559"/>
                    </a:lnTo>
                    <a:lnTo>
                      <a:pt x="389" y="559"/>
                    </a:lnTo>
                    <a:lnTo>
                      <a:pt x="389" y="502"/>
                    </a:lnTo>
                    <a:lnTo>
                      <a:pt x="241" y="502"/>
                    </a:lnTo>
                    <a:lnTo>
                      <a:pt x="2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8"/>
              <p:cNvSpPr/>
              <p:nvPr/>
            </p:nvSpPr>
            <p:spPr>
              <a:xfrm>
                <a:off x="5145175" y="2384825"/>
                <a:ext cx="10300" cy="15425"/>
              </a:xfrm>
              <a:custGeom>
                <a:rect b="b" l="l" r="r" t="t"/>
                <a:pathLst>
                  <a:path extrusionOk="0" h="617" w="412">
                    <a:moveTo>
                      <a:pt x="206" y="57"/>
                    </a:moveTo>
                    <a:cubicBezTo>
                      <a:pt x="234" y="57"/>
                      <a:pt x="263" y="86"/>
                      <a:pt x="263" y="86"/>
                    </a:cubicBezTo>
                    <a:cubicBezTo>
                      <a:pt x="298" y="114"/>
                      <a:pt x="298" y="142"/>
                      <a:pt x="326" y="178"/>
                    </a:cubicBezTo>
                    <a:lnTo>
                      <a:pt x="326" y="291"/>
                    </a:lnTo>
                    <a:lnTo>
                      <a:pt x="326" y="319"/>
                    </a:lnTo>
                    <a:lnTo>
                      <a:pt x="326" y="439"/>
                    </a:lnTo>
                    <a:cubicBezTo>
                      <a:pt x="298" y="468"/>
                      <a:pt x="298" y="496"/>
                      <a:pt x="263" y="531"/>
                    </a:cubicBezTo>
                    <a:cubicBezTo>
                      <a:pt x="263" y="531"/>
                      <a:pt x="234" y="560"/>
                      <a:pt x="206" y="560"/>
                    </a:cubicBezTo>
                    <a:cubicBezTo>
                      <a:pt x="178" y="560"/>
                      <a:pt x="149" y="531"/>
                      <a:pt x="121" y="531"/>
                    </a:cubicBezTo>
                    <a:cubicBezTo>
                      <a:pt x="121" y="496"/>
                      <a:pt x="86" y="468"/>
                      <a:pt x="86" y="439"/>
                    </a:cubicBezTo>
                    <a:lnTo>
                      <a:pt x="86" y="319"/>
                    </a:lnTo>
                    <a:lnTo>
                      <a:pt x="86" y="291"/>
                    </a:lnTo>
                    <a:lnTo>
                      <a:pt x="86" y="178"/>
                    </a:lnTo>
                    <a:cubicBezTo>
                      <a:pt x="86" y="142"/>
                      <a:pt x="121" y="114"/>
                      <a:pt x="121" y="86"/>
                    </a:cubicBezTo>
                    <a:cubicBezTo>
                      <a:pt x="149" y="86"/>
                      <a:pt x="178" y="57"/>
                      <a:pt x="206" y="57"/>
                    </a:cubicBezTo>
                    <a:close/>
                    <a:moveTo>
                      <a:pt x="206" y="1"/>
                    </a:moveTo>
                    <a:cubicBezTo>
                      <a:pt x="178" y="1"/>
                      <a:pt x="149" y="1"/>
                      <a:pt x="121" y="29"/>
                    </a:cubicBezTo>
                    <a:cubicBezTo>
                      <a:pt x="86" y="29"/>
                      <a:pt x="57" y="57"/>
                      <a:pt x="57" y="57"/>
                    </a:cubicBezTo>
                    <a:cubicBezTo>
                      <a:pt x="29" y="86"/>
                      <a:pt x="29" y="114"/>
                      <a:pt x="1" y="178"/>
                    </a:cubicBezTo>
                    <a:lnTo>
                      <a:pt x="1" y="291"/>
                    </a:lnTo>
                    <a:lnTo>
                      <a:pt x="1" y="439"/>
                    </a:lnTo>
                    <a:cubicBezTo>
                      <a:pt x="29" y="496"/>
                      <a:pt x="29" y="531"/>
                      <a:pt x="57" y="560"/>
                    </a:cubicBezTo>
                    <a:cubicBezTo>
                      <a:pt x="57" y="560"/>
                      <a:pt x="86" y="588"/>
                      <a:pt x="121" y="588"/>
                    </a:cubicBezTo>
                    <a:cubicBezTo>
                      <a:pt x="149" y="616"/>
                      <a:pt x="178" y="616"/>
                      <a:pt x="206" y="616"/>
                    </a:cubicBezTo>
                    <a:cubicBezTo>
                      <a:pt x="234" y="616"/>
                      <a:pt x="263" y="616"/>
                      <a:pt x="298" y="588"/>
                    </a:cubicBezTo>
                    <a:cubicBezTo>
                      <a:pt x="298" y="588"/>
                      <a:pt x="326" y="560"/>
                      <a:pt x="355" y="560"/>
                    </a:cubicBezTo>
                    <a:cubicBezTo>
                      <a:pt x="355" y="531"/>
                      <a:pt x="383" y="496"/>
                      <a:pt x="383" y="439"/>
                    </a:cubicBezTo>
                    <a:cubicBezTo>
                      <a:pt x="383" y="411"/>
                      <a:pt x="411" y="354"/>
                      <a:pt x="411" y="291"/>
                    </a:cubicBezTo>
                    <a:cubicBezTo>
                      <a:pt x="411" y="234"/>
                      <a:pt x="383" y="206"/>
                      <a:pt x="383" y="178"/>
                    </a:cubicBezTo>
                    <a:cubicBezTo>
                      <a:pt x="383" y="114"/>
                      <a:pt x="355" y="86"/>
                      <a:pt x="355" y="57"/>
                    </a:cubicBezTo>
                    <a:cubicBezTo>
                      <a:pt x="326" y="57"/>
                      <a:pt x="298" y="29"/>
                      <a:pt x="298" y="29"/>
                    </a:cubicBezTo>
                    <a:cubicBezTo>
                      <a:pt x="263" y="1"/>
                      <a:pt x="234"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8"/>
              <p:cNvSpPr/>
              <p:nvPr/>
            </p:nvSpPr>
            <p:spPr>
              <a:xfrm>
                <a:off x="5157025" y="2384825"/>
                <a:ext cx="10300" cy="15425"/>
              </a:xfrm>
              <a:custGeom>
                <a:rect b="b" l="l" r="r" t="t"/>
                <a:pathLst>
                  <a:path extrusionOk="0" h="617" w="412">
                    <a:moveTo>
                      <a:pt x="206" y="57"/>
                    </a:moveTo>
                    <a:cubicBezTo>
                      <a:pt x="234" y="57"/>
                      <a:pt x="263" y="86"/>
                      <a:pt x="291" y="86"/>
                    </a:cubicBezTo>
                    <a:cubicBezTo>
                      <a:pt x="291" y="114"/>
                      <a:pt x="319" y="142"/>
                      <a:pt x="319" y="178"/>
                    </a:cubicBezTo>
                    <a:lnTo>
                      <a:pt x="319" y="291"/>
                    </a:lnTo>
                    <a:lnTo>
                      <a:pt x="319" y="319"/>
                    </a:lnTo>
                    <a:lnTo>
                      <a:pt x="319" y="439"/>
                    </a:lnTo>
                    <a:cubicBezTo>
                      <a:pt x="319" y="468"/>
                      <a:pt x="291" y="496"/>
                      <a:pt x="291" y="531"/>
                    </a:cubicBezTo>
                    <a:cubicBezTo>
                      <a:pt x="263" y="531"/>
                      <a:pt x="234" y="560"/>
                      <a:pt x="206" y="560"/>
                    </a:cubicBezTo>
                    <a:cubicBezTo>
                      <a:pt x="178" y="560"/>
                      <a:pt x="142" y="531"/>
                      <a:pt x="142" y="531"/>
                    </a:cubicBezTo>
                    <a:cubicBezTo>
                      <a:pt x="114" y="496"/>
                      <a:pt x="114" y="468"/>
                      <a:pt x="86" y="439"/>
                    </a:cubicBezTo>
                    <a:lnTo>
                      <a:pt x="86" y="319"/>
                    </a:lnTo>
                    <a:lnTo>
                      <a:pt x="86" y="291"/>
                    </a:lnTo>
                    <a:lnTo>
                      <a:pt x="86" y="178"/>
                    </a:lnTo>
                    <a:cubicBezTo>
                      <a:pt x="114" y="142"/>
                      <a:pt x="114" y="114"/>
                      <a:pt x="142" y="86"/>
                    </a:cubicBezTo>
                    <a:cubicBezTo>
                      <a:pt x="142" y="86"/>
                      <a:pt x="178" y="57"/>
                      <a:pt x="206" y="57"/>
                    </a:cubicBezTo>
                    <a:close/>
                    <a:moveTo>
                      <a:pt x="206" y="1"/>
                    </a:moveTo>
                    <a:cubicBezTo>
                      <a:pt x="178" y="1"/>
                      <a:pt x="142" y="1"/>
                      <a:pt x="114" y="29"/>
                    </a:cubicBezTo>
                    <a:cubicBezTo>
                      <a:pt x="114" y="29"/>
                      <a:pt x="86" y="57"/>
                      <a:pt x="57" y="57"/>
                    </a:cubicBezTo>
                    <a:cubicBezTo>
                      <a:pt x="57" y="86"/>
                      <a:pt x="29" y="114"/>
                      <a:pt x="29" y="178"/>
                    </a:cubicBezTo>
                    <a:cubicBezTo>
                      <a:pt x="29" y="206"/>
                      <a:pt x="1" y="234"/>
                      <a:pt x="1" y="291"/>
                    </a:cubicBezTo>
                    <a:cubicBezTo>
                      <a:pt x="1" y="354"/>
                      <a:pt x="29" y="411"/>
                      <a:pt x="29" y="439"/>
                    </a:cubicBezTo>
                    <a:cubicBezTo>
                      <a:pt x="29" y="496"/>
                      <a:pt x="57" y="531"/>
                      <a:pt x="57" y="560"/>
                    </a:cubicBezTo>
                    <a:cubicBezTo>
                      <a:pt x="86" y="560"/>
                      <a:pt x="114" y="588"/>
                      <a:pt x="114" y="588"/>
                    </a:cubicBezTo>
                    <a:cubicBezTo>
                      <a:pt x="142" y="616"/>
                      <a:pt x="178" y="616"/>
                      <a:pt x="206" y="616"/>
                    </a:cubicBezTo>
                    <a:cubicBezTo>
                      <a:pt x="234" y="616"/>
                      <a:pt x="263" y="616"/>
                      <a:pt x="291" y="588"/>
                    </a:cubicBezTo>
                    <a:cubicBezTo>
                      <a:pt x="319" y="588"/>
                      <a:pt x="355" y="560"/>
                      <a:pt x="355" y="560"/>
                    </a:cubicBezTo>
                    <a:cubicBezTo>
                      <a:pt x="383" y="531"/>
                      <a:pt x="383" y="496"/>
                      <a:pt x="411" y="439"/>
                    </a:cubicBezTo>
                    <a:lnTo>
                      <a:pt x="411" y="291"/>
                    </a:lnTo>
                    <a:lnTo>
                      <a:pt x="411" y="178"/>
                    </a:lnTo>
                    <a:cubicBezTo>
                      <a:pt x="383" y="114"/>
                      <a:pt x="383" y="86"/>
                      <a:pt x="355" y="57"/>
                    </a:cubicBezTo>
                    <a:cubicBezTo>
                      <a:pt x="355" y="57"/>
                      <a:pt x="319" y="29"/>
                      <a:pt x="291" y="29"/>
                    </a:cubicBezTo>
                    <a:cubicBezTo>
                      <a:pt x="263" y="1"/>
                      <a:pt x="234" y="1"/>
                      <a:pt x="2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8"/>
              <p:cNvSpPr/>
              <p:nvPr/>
            </p:nvSpPr>
            <p:spPr>
              <a:xfrm>
                <a:off x="5173825" y="2384825"/>
                <a:ext cx="10475" cy="15425"/>
              </a:xfrm>
              <a:custGeom>
                <a:rect b="b" l="l" r="r" t="t"/>
                <a:pathLst>
                  <a:path extrusionOk="0" h="617" w="419">
                    <a:moveTo>
                      <a:pt x="213" y="57"/>
                    </a:moveTo>
                    <a:cubicBezTo>
                      <a:pt x="241" y="57"/>
                      <a:pt x="270" y="86"/>
                      <a:pt x="270" y="86"/>
                    </a:cubicBezTo>
                    <a:cubicBezTo>
                      <a:pt x="298" y="114"/>
                      <a:pt x="298" y="142"/>
                      <a:pt x="326" y="178"/>
                    </a:cubicBezTo>
                    <a:lnTo>
                      <a:pt x="326" y="291"/>
                    </a:lnTo>
                    <a:lnTo>
                      <a:pt x="326" y="319"/>
                    </a:lnTo>
                    <a:lnTo>
                      <a:pt x="326" y="439"/>
                    </a:lnTo>
                    <a:cubicBezTo>
                      <a:pt x="298" y="468"/>
                      <a:pt x="298" y="496"/>
                      <a:pt x="270" y="531"/>
                    </a:cubicBezTo>
                    <a:cubicBezTo>
                      <a:pt x="270" y="531"/>
                      <a:pt x="241" y="560"/>
                      <a:pt x="213" y="560"/>
                    </a:cubicBezTo>
                    <a:cubicBezTo>
                      <a:pt x="178" y="560"/>
                      <a:pt x="149" y="531"/>
                      <a:pt x="121" y="531"/>
                    </a:cubicBezTo>
                    <a:cubicBezTo>
                      <a:pt x="121" y="496"/>
                      <a:pt x="93" y="468"/>
                      <a:pt x="93" y="439"/>
                    </a:cubicBezTo>
                    <a:lnTo>
                      <a:pt x="93" y="319"/>
                    </a:lnTo>
                    <a:lnTo>
                      <a:pt x="93" y="291"/>
                    </a:lnTo>
                    <a:lnTo>
                      <a:pt x="93" y="178"/>
                    </a:lnTo>
                    <a:cubicBezTo>
                      <a:pt x="93" y="142"/>
                      <a:pt x="121" y="114"/>
                      <a:pt x="121" y="86"/>
                    </a:cubicBezTo>
                    <a:cubicBezTo>
                      <a:pt x="149" y="86"/>
                      <a:pt x="178" y="57"/>
                      <a:pt x="213" y="57"/>
                    </a:cubicBezTo>
                    <a:close/>
                    <a:moveTo>
                      <a:pt x="213" y="1"/>
                    </a:moveTo>
                    <a:cubicBezTo>
                      <a:pt x="178" y="1"/>
                      <a:pt x="149" y="1"/>
                      <a:pt x="121" y="29"/>
                    </a:cubicBezTo>
                    <a:cubicBezTo>
                      <a:pt x="93" y="29"/>
                      <a:pt x="65" y="57"/>
                      <a:pt x="65" y="57"/>
                    </a:cubicBezTo>
                    <a:cubicBezTo>
                      <a:pt x="36" y="86"/>
                      <a:pt x="36" y="114"/>
                      <a:pt x="1" y="178"/>
                    </a:cubicBezTo>
                    <a:lnTo>
                      <a:pt x="1" y="291"/>
                    </a:lnTo>
                    <a:lnTo>
                      <a:pt x="1" y="439"/>
                    </a:lnTo>
                    <a:cubicBezTo>
                      <a:pt x="36" y="496"/>
                      <a:pt x="36" y="531"/>
                      <a:pt x="65" y="560"/>
                    </a:cubicBezTo>
                    <a:cubicBezTo>
                      <a:pt x="65" y="560"/>
                      <a:pt x="93" y="588"/>
                      <a:pt x="121" y="588"/>
                    </a:cubicBezTo>
                    <a:cubicBezTo>
                      <a:pt x="149" y="616"/>
                      <a:pt x="178" y="616"/>
                      <a:pt x="213" y="616"/>
                    </a:cubicBezTo>
                    <a:cubicBezTo>
                      <a:pt x="241" y="616"/>
                      <a:pt x="270" y="616"/>
                      <a:pt x="298" y="588"/>
                    </a:cubicBezTo>
                    <a:cubicBezTo>
                      <a:pt x="298" y="588"/>
                      <a:pt x="326" y="560"/>
                      <a:pt x="355" y="560"/>
                    </a:cubicBezTo>
                    <a:cubicBezTo>
                      <a:pt x="355" y="531"/>
                      <a:pt x="390" y="496"/>
                      <a:pt x="390" y="439"/>
                    </a:cubicBezTo>
                    <a:cubicBezTo>
                      <a:pt x="390" y="411"/>
                      <a:pt x="418" y="354"/>
                      <a:pt x="418" y="291"/>
                    </a:cubicBezTo>
                    <a:cubicBezTo>
                      <a:pt x="418" y="234"/>
                      <a:pt x="390" y="206"/>
                      <a:pt x="390" y="178"/>
                    </a:cubicBezTo>
                    <a:cubicBezTo>
                      <a:pt x="390" y="114"/>
                      <a:pt x="355" y="86"/>
                      <a:pt x="355" y="57"/>
                    </a:cubicBezTo>
                    <a:cubicBezTo>
                      <a:pt x="326" y="57"/>
                      <a:pt x="298" y="29"/>
                      <a:pt x="298" y="29"/>
                    </a:cubicBezTo>
                    <a:cubicBezTo>
                      <a:pt x="270" y="1"/>
                      <a:pt x="241" y="1"/>
                      <a:pt x="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8"/>
              <p:cNvSpPr/>
              <p:nvPr/>
            </p:nvSpPr>
            <p:spPr>
              <a:xfrm>
                <a:off x="5186400" y="2383950"/>
                <a:ext cx="5150" cy="19300"/>
              </a:xfrm>
              <a:custGeom>
                <a:rect b="b" l="l" r="r" t="t"/>
                <a:pathLst>
                  <a:path extrusionOk="0" h="772" w="206">
                    <a:moveTo>
                      <a:pt x="0" y="0"/>
                    </a:moveTo>
                    <a:lnTo>
                      <a:pt x="0" y="64"/>
                    </a:lnTo>
                    <a:lnTo>
                      <a:pt x="64" y="64"/>
                    </a:lnTo>
                    <a:lnTo>
                      <a:pt x="64" y="121"/>
                    </a:lnTo>
                    <a:lnTo>
                      <a:pt x="64" y="297"/>
                    </a:lnTo>
                    <a:cubicBezTo>
                      <a:pt x="64" y="297"/>
                      <a:pt x="64" y="326"/>
                      <a:pt x="92" y="326"/>
                    </a:cubicBezTo>
                    <a:cubicBezTo>
                      <a:pt x="92" y="354"/>
                      <a:pt x="92" y="354"/>
                      <a:pt x="120" y="389"/>
                    </a:cubicBezTo>
                    <a:lnTo>
                      <a:pt x="149" y="389"/>
                    </a:lnTo>
                    <a:cubicBezTo>
                      <a:pt x="120" y="389"/>
                      <a:pt x="92" y="389"/>
                      <a:pt x="92" y="418"/>
                    </a:cubicBezTo>
                    <a:cubicBezTo>
                      <a:pt x="92" y="446"/>
                      <a:pt x="64" y="446"/>
                      <a:pt x="64" y="474"/>
                    </a:cubicBezTo>
                    <a:lnTo>
                      <a:pt x="64" y="680"/>
                    </a:lnTo>
                    <a:lnTo>
                      <a:pt x="64" y="708"/>
                    </a:lnTo>
                    <a:lnTo>
                      <a:pt x="0" y="708"/>
                    </a:lnTo>
                    <a:lnTo>
                      <a:pt x="0" y="771"/>
                    </a:lnTo>
                    <a:lnTo>
                      <a:pt x="28" y="771"/>
                    </a:lnTo>
                    <a:cubicBezTo>
                      <a:pt x="64" y="771"/>
                      <a:pt x="64" y="743"/>
                      <a:pt x="92" y="743"/>
                    </a:cubicBezTo>
                    <a:cubicBezTo>
                      <a:pt x="92" y="743"/>
                      <a:pt x="120" y="743"/>
                      <a:pt x="120" y="708"/>
                    </a:cubicBezTo>
                    <a:lnTo>
                      <a:pt x="120" y="651"/>
                    </a:lnTo>
                    <a:lnTo>
                      <a:pt x="120" y="474"/>
                    </a:lnTo>
                    <a:lnTo>
                      <a:pt x="149" y="446"/>
                    </a:lnTo>
                    <a:lnTo>
                      <a:pt x="177" y="418"/>
                    </a:lnTo>
                    <a:lnTo>
                      <a:pt x="205" y="418"/>
                    </a:lnTo>
                    <a:lnTo>
                      <a:pt x="205" y="354"/>
                    </a:lnTo>
                    <a:lnTo>
                      <a:pt x="177" y="354"/>
                    </a:lnTo>
                    <a:cubicBezTo>
                      <a:pt x="149" y="354"/>
                      <a:pt x="149" y="326"/>
                      <a:pt x="149" y="326"/>
                    </a:cubicBezTo>
                    <a:cubicBezTo>
                      <a:pt x="149" y="326"/>
                      <a:pt x="120" y="326"/>
                      <a:pt x="120" y="297"/>
                    </a:cubicBezTo>
                    <a:lnTo>
                      <a:pt x="120" y="121"/>
                    </a:lnTo>
                    <a:lnTo>
                      <a:pt x="120" y="64"/>
                    </a:lnTo>
                    <a:lnTo>
                      <a:pt x="92" y="36"/>
                    </a:lnTo>
                    <a:cubicBezTo>
                      <a:pt x="64" y="36"/>
                      <a:pt x="64" y="0"/>
                      <a:pt x="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8"/>
              <p:cNvSpPr/>
              <p:nvPr/>
            </p:nvSpPr>
            <p:spPr>
              <a:xfrm>
                <a:off x="5194525" y="2389250"/>
                <a:ext cx="9575" cy="10275"/>
              </a:xfrm>
              <a:custGeom>
                <a:rect b="b" l="l" r="r" t="t"/>
                <a:pathLst>
                  <a:path extrusionOk="0" h="411" w="383">
                    <a:moveTo>
                      <a:pt x="1" y="1"/>
                    </a:moveTo>
                    <a:lnTo>
                      <a:pt x="1" y="57"/>
                    </a:lnTo>
                    <a:lnTo>
                      <a:pt x="326" y="206"/>
                    </a:lnTo>
                    <a:lnTo>
                      <a:pt x="1" y="354"/>
                    </a:lnTo>
                    <a:lnTo>
                      <a:pt x="1" y="411"/>
                    </a:lnTo>
                    <a:lnTo>
                      <a:pt x="383" y="234"/>
                    </a:lnTo>
                    <a:lnTo>
                      <a:pt x="383" y="177"/>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58"/>
            <p:cNvGrpSpPr/>
            <p:nvPr/>
          </p:nvGrpSpPr>
          <p:grpSpPr>
            <a:xfrm>
              <a:off x="3389518" y="1847357"/>
              <a:ext cx="2195785" cy="2992033"/>
              <a:chOff x="4587375" y="2902200"/>
              <a:chExt cx="521750" cy="710950"/>
            </a:xfrm>
          </p:grpSpPr>
          <p:sp>
            <p:nvSpPr>
              <p:cNvPr id="1629" name="Google Shape;1629;p58"/>
              <p:cNvSpPr/>
              <p:nvPr/>
            </p:nvSpPr>
            <p:spPr>
              <a:xfrm>
                <a:off x="4587375" y="2902200"/>
                <a:ext cx="521750" cy="710950"/>
              </a:xfrm>
              <a:custGeom>
                <a:rect b="b" l="l" r="r" t="t"/>
                <a:pathLst>
                  <a:path extrusionOk="0" h="28438" w="20870">
                    <a:moveTo>
                      <a:pt x="1050" y="0"/>
                    </a:moveTo>
                    <a:cubicBezTo>
                      <a:pt x="906" y="0"/>
                      <a:pt x="764" y="37"/>
                      <a:pt x="644" y="111"/>
                    </a:cubicBezTo>
                    <a:cubicBezTo>
                      <a:pt x="0" y="493"/>
                      <a:pt x="262" y="1321"/>
                      <a:pt x="559" y="1852"/>
                    </a:cubicBezTo>
                    <a:cubicBezTo>
                      <a:pt x="2151" y="4597"/>
                      <a:pt x="3743" y="7363"/>
                      <a:pt x="5334" y="10136"/>
                    </a:cubicBezTo>
                    <a:cubicBezTo>
                      <a:pt x="4889" y="9400"/>
                      <a:pt x="3976" y="8629"/>
                      <a:pt x="3297" y="8134"/>
                    </a:cubicBezTo>
                    <a:cubicBezTo>
                      <a:pt x="2766" y="7745"/>
                      <a:pt x="2208" y="7391"/>
                      <a:pt x="1564" y="7250"/>
                    </a:cubicBezTo>
                    <a:cubicBezTo>
                      <a:pt x="1437" y="7223"/>
                      <a:pt x="1276" y="7205"/>
                      <a:pt x="1107" y="7205"/>
                    </a:cubicBezTo>
                    <a:cubicBezTo>
                      <a:pt x="681" y="7205"/>
                      <a:pt x="210" y="7324"/>
                      <a:pt x="149" y="7745"/>
                    </a:cubicBezTo>
                    <a:cubicBezTo>
                      <a:pt x="114" y="7922"/>
                      <a:pt x="149" y="8098"/>
                      <a:pt x="262" y="8247"/>
                    </a:cubicBezTo>
                    <a:cubicBezTo>
                      <a:pt x="354" y="8396"/>
                      <a:pt x="467" y="8516"/>
                      <a:pt x="588" y="8664"/>
                    </a:cubicBezTo>
                    <a:cubicBezTo>
                      <a:pt x="1415" y="9485"/>
                      <a:pt x="2208" y="10369"/>
                      <a:pt x="2887" y="11346"/>
                    </a:cubicBezTo>
                    <a:cubicBezTo>
                      <a:pt x="3743" y="12492"/>
                      <a:pt x="4507" y="13758"/>
                      <a:pt x="5334" y="14939"/>
                    </a:cubicBezTo>
                    <a:cubicBezTo>
                      <a:pt x="6190" y="16149"/>
                      <a:pt x="7223" y="17062"/>
                      <a:pt x="8164" y="18151"/>
                    </a:cubicBezTo>
                    <a:cubicBezTo>
                      <a:pt x="9077" y="19184"/>
                      <a:pt x="9374" y="21045"/>
                      <a:pt x="9812" y="22339"/>
                    </a:cubicBezTo>
                    <a:cubicBezTo>
                      <a:pt x="10138" y="23280"/>
                      <a:pt x="10492" y="24228"/>
                      <a:pt x="10817" y="25197"/>
                    </a:cubicBezTo>
                    <a:cubicBezTo>
                      <a:pt x="11079" y="25997"/>
                      <a:pt x="11256" y="27143"/>
                      <a:pt x="11786" y="27822"/>
                    </a:cubicBezTo>
                    <a:cubicBezTo>
                      <a:pt x="12131" y="28292"/>
                      <a:pt x="12755" y="28438"/>
                      <a:pt x="13443" y="28438"/>
                    </a:cubicBezTo>
                    <a:cubicBezTo>
                      <a:pt x="14349" y="28438"/>
                      <a:pt x="15367" y="28184"/>
                      <a:pt x="16003" y="28084"/>
                    </a:cubicBezTo>
                    <a:cubicBezTo>
                      <a:pt x="16271" y="28027"/>
                      <a:pt x="16448" y="27999"/>
                      <a:pt x="16505" y="27999"/>
                    </a:cubicBezTo>
                    <a:cubicBezTo>
                      <a:pt x="17658" y="27850"/>
                      <a:pt x="20367" y="27376"/>
                      <a:pt x="20573" y="25905"/>
                    </a:cubicBezTo>
                    <a:cubicBezTo>
                      <a:pt x="20629" y="25466"/>
                      <a:pt x="20870" y="24900"/>
                      <a:pt x="20749" y="24461"/>
                    </a:cubicBezTo>
                    <a:cubicBezTo>
                      <a:pt x="19603" y="20896"/>
                      <a:pt x="17715" y="17621"/>
                      <a:pt x="16151" y="14232"/>
                    </a:cubicBezTo>
                    <a:cubicBezTo>
                      <a:pt x="16066" y="14027"/>
                      <a:pt x="15974" y="13822"/>
                      <a:pt x="15918" y="13581"/>
                    </a:cubicBezTo>
                    <a:cubicBezTo>
                      <a:pt x="15889" y="13348"/>
                      <a:pt x="15889" y="13114"/>
                      <a:pt x="15889" y="12874"/>
                    </a:cubicBezTo>
                    <a:cubicBezTo>
                      <a:pt x="15854" y="12435"/>
                      <a:pt x="15741" y="12053"/>
                      <a:pt x="15592" y="11636"/>
                    </a:cubicBezTo>
                    <a:cubicBezTo>
                      <a:pt x="14941" y="9690"/>
                      <a:pt x="14206" y="7780"/>
                      <a:pt x="13144" y="6040"/>
                    </a:cubicBezTo>
                    <a:cubicBezTo>
                      <a:pt x="12791" y="5481"/>
                      <a:pt x="12260" y="4773"/>
                      <a:pt x="11786" y="4300"/>
                    </a:cubicBezTo>
                    <a:cubicBezTo>
                      <a:pt x="11553" y="4066"/>
                      <a:pt x="11291" y="3854"/>
                      <a:pt x="10937" y="3797"/>
                    </a:cubicBezTo>
                    <a:cubicBezTo>
                      <a:pt x="10928" y="3795"/>
                      <a:pt x="10915" y="3794"/>
                      <a:pt x="10899" y="3794"/>
                    </a:cubicBezTo>
                    <a:cubicBezTo>
                      <a:pt x="10691" y="3794"/>
                      <a:pt x="9933" y="3946"/>
                      <a:pt x="9933" y="3946"/>
                    </a:cubicBezTo>
                    <a:cubicBezTo>
                      <a:pt x="9579" y="3592"/>
                      <a:pt x="9282" y="3387"/>
                      <a:pt x="8751" y="3323"/>
                    </a:cubicBezTo>
                    <a:cubicBezTo>
                      <a:pt x="8680" y="3315"/>
                      <a:pt x="8608" y="3311"/>
                      <a:pt x="8535" y="3311"/>
                    </a:cubicBezTo>
                    <a:cubicBezTo>
                      <a:pt x="8100" y="3311"/>
                      <a:pt x="7656" y="3452"/>
                      <a:pt x="7280" y="3677"/>
                    </a:cubicBezTo>
                    <a:cubicBezTo>
                      <a:pt x="7011" y="3323"/>
                      <a:pt x="6601" y="3090"/>
                      <a:pt x="6162" y="3033"/>
                    </a:cubicBezTo>
                    <a:cubicBezTo>
                      <a:pt x="6123" y="3030"/>
                      <a:pt x="6084" y="3029"/>
                      <a:pt x="6045" y="3029"/>
                    </a:cubicBezTo>
                    <a:cubicBezTo>
                      <a:pt x="5693" y="3029"/>
                      <a:pt x="5337" y="3145"/>
                      <a:pt x="5101" y="3387"/>
                    </a:cubicBezTo>
                    <a:cubicBezTo>
                      <a:pt x="4952" y="3500"/>
                      <a:pt x="4804" y="3677"/>
                      <a:pt x="4776" y="3854"/>
                    </a:cubicBezTo>
                    <a:cubicBezTo>
                      <a:pt x="4748" y="3916"/>
                      <a:pt x="4801" y="4357"/>
                      <a:pt x="4778" y="4357"/>
                    </a:cubicBezTo>
                    <a:cubicBezTo>
                      <a:pt x="4777" y="4357"/>
                      <a:pt x="4776" y="4357"/>
                      <a:pt x="4776" y="4356"/>
                    </a:cubicBezTo>
                    <a:cubicBezTo>
                      <a:pt x="4478" y="4271"/>
                      <a:pt x="4330" y="3974"/>
                      <a:pt x="4181" y="3712"/>
                    </a:cubicBezTo>
                    <a:cubicBezTo>
                      <a:pt x="3538" y="2588"/>
                      <a:pt x="2830" y="1555"/>
                      <a:pt x="2002" y="557"/>
                    </a:cubicBezTo>
                    <a:cubicBezTo>
                      <a:pt x="1826" y="380"/>
                      <a:pt x="1677" y="203"/>
                      <a:pt x="1472" y="111"/>
                    </a:cubicBezTo>
                    <a:cubicBezTo>
                      <a:pt x="1341" y="37"/>
                      <a:pt x="1194" y="0"/>
                      <a:pt x="1050" y="0"/>
                    </a:cubicBezTo>
                    <a:close/>
                  </a:path>
                </a:pathLst>
              </a:cu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8"/>
              <p:cNvSpPr/>
              <p:nvPr/>
            </p:nvSpPr>
            <p:spPr>
              <a:xfrm>
                <a:off x="4705150" y="3009850"/>
                <a:ext cx="53100" cy="93400"/>
              </a:xfrm>
              <a:custGeom>
                <a:rect b="b" l="l" r="r" t="t"/>
                <a:pathLst>
                  <a:path extrusionOk="0" h="3736" w="2124">
                    <a:moveTo>
                      <a:pt x="79" y="1"/>
                    </a:moveTo>
                    <a:cubicBezTo>
                      <a:pt x="65" y="1"/>
                      <a:pt x="50" y="8"/>
                      <a:pt x="36" y="22"/>
                    </a:cubicBezTo>
                    <a:cubicBezTo>
                      <a:pt x="1" y="22"/>
                      <a:pt x="1" y="50"/>
                      <a:pt x="1" y="78"/>
                    </a:cubicBezTo>
                    <a:cubicBezTo>
                      <a:pt x="355" y="758"/>
                      <a:pt x="708" y="1352"/>
                      <a:pt x="1005" y="1911"/>
                    </a:cubicBezTo>
                    <a:cubicBezTo>
                      <a:pt x="1331" y="2441"/>
                      <a:pt x="1656" y="3028"/>
                      <a:pt x="2010" y="3708"/>
                    </a:cubicBezTo>
                    <a:cubicBezTo>
                      <a:pt x="2038" y="3708"/>
                      <a:pt x="2038" y="3736"/>
                      <a:pt x="2067" y="3736"/>
                    </a:cubicBezTo>
                    <a:cubicBezTo>
                      <a:pt x="2067" y="3736"/>
                      <a:pt x="2095" y="3736"/>
                      <a:pt x="2095" y="3708"/>
                    </a:cubicBezTo>
                    <a:cubicBezTo>
                      <a:pt x="2123" y="3708"/>
                      <a:pt x="2123" y="3679"/>
                      <a:pt x="2123" y="3651"/>
                    </a:cubicBezTo>
                    <a:cubicBezTo>
                      <a:pt x="1769" y="2972"/>
                      <a:pt x="1451" y="2378"/>
                      <a:pt x="1126" y="1847"/>
                    </a:cubicBezTo>
                    <a:cubicBezTo>
                      <a:pt x="800" y="1288"/>
                      <a:pt x="475" y="701"/>
                      <a:pt x="121" y="22"/>
                    </a:cubicBezTo>
                    <a:cubicBezTo>
                      <a:pt x="107" y="8"/>
                      <a:pt x="93"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8"/>
              <p:cNvSpPr/>
              <p:nvPr/>
            </p:nvSpPr>
            <p:spPr>
              <a:xfrm>
                <a:off x="4770075" y="2992700"/>
                <a:ext cx="50950" cy="94275"/>
              </a:xfrm>
              <a:custGeom>
                <a:rect b="b" l="l" r="r" t="t"/>
                <a:pathLst>
                  <a:path extrusionOk="0" h="3771" w="2038">
                    <a:moveTo>
                      <a:pt x="28" y="0"/>
                    </a:moveTo>
                    <a:cubicBezTo>
                      <a:pt x="0" y="29"/>
                      <a:pt x="0" y="57"/>
                      <a:pt x="0" y="92"/>
                    </a:cubicBezTo>
                    <a:cubicBezTo>
                      <a:pt x="651" y="1153"/>
                      <a:pt x="1387" y="2420"/>
                      <a:pt x="1917" y="3743"/>
                    </a:cubicBezTo>
                    <a:cubicBezTo>
                      <a:pt x="1946" y="3771"/>
                      <a:pt x="1946" y="3771"/>
                      <a:pt x="1974" y="3771"/>
                    </a:cubicBezTo>
                    <a:lnTo>
                      <a:pt x="2002" y="3771"/>
                    </a:lnTo>
                    <a:cubicBezTo>
                      <a:pt x="2038" y="3771"/>
                      <a:pt x="2038" y="3714"/>
                      <a:pt x="2038" y="3686"/>
                    </a:cubicBezTo>
                    <a:cubicBezTo>
                      <a:pt x="1507" y="2392"/>
                      <a:pt x="764" y="1090"/>
                      <a:pt x="120" y="29"/>
                    </a:cubicBezTo>
                    <a:cubicBezTo>
                      <a:pt x="92" y="0"/>
                      <a:pt x="57" y="0"/>
                      <a:pt x="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8"/>
              <p:cNvSpPr/>
              <p:nvPr/>
            </p:nvSpPr>
            <p:spPr>
              <a:xfrm>
                <a:off x="4834275" y="2999600"/>
                <a:ext cx="44225" cy="85275"/>
              </a:xfrm>
              <a:custGeom>
                <a:rect b="b" l="l" r="r" t="t"/>
                <a:pathLst>
                  <a:path extrusionOk="0" h="3411" w="1769">
                    <a:moveTo>
                      <a:pt x="67" y="0"/>
                    </a:moveTo>
                    <a:cubicBezTo>
                      <a:pt x="57" y="0"/>
                      <a:pt x="43" y="7"/>
                      <a:pt x="28" y="21"/>
                    </a:cubicBezTo>
                    <a:cubicBezTo>
                      <a:pt x="0" y="21"/>
                      <a:pt x="0" y="78"/>
                      <a:pt x="0" y="106"/>
                    </a:cubicBezTo>
                    <a:cubicBezTo>
                      <a:pt x="644" y="991"/>
                      <a:pt x="1146" y="2024"/>
                      <a:pt x="1648" y="3354"/>
                    </a:cubicBezTo>
                    <a:cubicBezTo>
                      <a:pt x="1648" y="3382"/>
                      <a:pt x="1677" y="3410"/>
                      <a:pt x="1677" y="3410"/>
                    </a:cubicBezTo>
                    <a:lnTo>
                      <a:pt x="1705" y="3410"/>
                    </a:lnTo>
                    <a:cubicBezTo>
                      <a:pt x="1733" y="3382"/>
                      <a:pt x="1769" y="3354"/>
                      <a:pt x="1733" y="3318"/>
                    </a:cubicBezTo>
                    <a:cubicBezTo>
                      <a:pt x="1266" y="1995"/>
                      <a:pt x="736" y="934"/>
                      <a:pt x="85" y="21"/>
                    </a:cubicBezTo>
                    <a:cubicBezTo>
                      <a:pt x="85" y="7"/>
                      <a:pt x="78"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8"/>
              <p:cNvSpPr/>
              <p:nvPr/>
            </p:nvSpPr>
            <p:spPr>
              <a:xfrm>
                <a:off x="4711875" y="3143725"/>
                <a:ext cx="35400" cy="54675"/>
              </a:xfrm>
              <a:custGeom>
                <a:rect b="b" l="l" r="r" t="t"/>
                <a:pathLst>
                  <a:path extrusionOk="0" h="2187" w="1416">
                    <a:moveTo>
                      <a:pt x="29" y="1"/>
                    </a:moveTo>
                    <a:cubicBezTo>
                      <a:pt x="1" y="29"/>
                      <a:pt x="1" y="65"/>
                      <a:pt x="1" y="93"/>
                    </a:cubicBezTo>
                    <a:cubicBezTo>
                      <a:pt x="262" y="475"/>
                      <a:pt x="531" y="885"/>
                      <a:pt x="793" y="1303"/>
                    </a:cubicBezTo>
                    <a:cubicBezTo>
                      <a:pt x="942" y="1593"/>
                      <a:pt x="1118" y="1890"/>
                      <a:pt x="1295" y="2151"/>
                    </a:cubicBezTo>
                    <a:cubicBezTo>
                      <a:pt x="1324" y="2187"/>
                      <a:pt x="1324" y="2187"/>
                      <a:pt x="1359" y="2187"/>
                    </a:cubicBezTo>
                    <a:lnTo>
                      <a:pt x="1387" y="2187"/>
                    </a:lnTo>
                    <a:cubicBezTo>
                      <a:pt x="1416" y="2151"/>
                      <a:pt x="1416" y="2123"/>
                      <a:pt x="1416" y="2095"/>
                    </a:cubicBezTo>
                    <a:cubicBezTo>
                      <a:pt x="1239" y="1833"/>
                      <a:pt x="1062" y="1536"/>
                      <a:pt x="885" y="1239"/>
                    </a:cubicBezTo>
                    <a:cubicBezTo>
                      <a:pt x="616" y="800"/>
                      <a:pt x="354" y="383"/>
                      <a:pt x="86" y="29"/>
                    </a:cubicBezTo>
                    <a:cubicBezTo>
                      <a:pt x="86" y="1"/>
                      <a:pt x="57"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8"/>
              <p:cNvSpPr/>
              <p:nvPr/>
            </p:nvSpPr>
            <p:spPr>
              <a:xfrm>
                <a:off x="4765650" y="3147625"/>
                <a:ext cx="11875" cy="14525"/>
              </a:xfrm>
              <a:custGeom>
                <a:rect b="b" l="l" r="r" t="t"/>
                <a:pathLst>
                  <a:path extrusionOk="0" h="581" w="475">
                    <a:moveTo>
                      <a:pt x="44" y="1"/>
                    </a:moveTo>
                    <a:cubicBezTo>
                      <a:pt x="29" y="1"/>
                      <a:pt x="14" y="8"/>
                      <a:pt x="0" y="22"/>
                    </a:cubicBezTo>
                    <a:lnTo>
                      <a:pt x="0" y="114"/>
                    </a:lnTo>
                    <a:cubicBezTo>
                      <a:pt x="121" y="199"/>
                      <a:pt x="149" y="262"/>
                      <a:pt x="177" y="319"/>
                    </a:cubicBezTo>
                    <a:cubicBezTo>
                      <a:pt x="205" y="375"/>
                      <a:pt x="234" y="439"/>
                      <a:pt x="382" y="552"/>
                    </a:cubicBezTo>
                    <a:cubicBezTo>
                      <a:pt x="382" y="581"/>
                      <a:pt x="411" y="581"/>
                      <a:pt x="411" y="581"/>
                    </a:cubicBezTo>
                    <a:cubicBezTo>
                      <a:pt x="446" y="581"/>
                      <a:pt x="446" y="581"/>
                      <a:pt x="446" y="552"/>
                    </a:cubicBezTo>
                    <a:cubicBezTo>
                      <a:pt x="474" y="524"/>
                      <a:pt x="474" y="496"/>
                      <a:pt x="446" y="467"/>
                    </a:cubicBezTo>
                    <a:cubicBezTo>
                      <a:pt x="354" y="375"/>
                      <a:pt x="326" y="319"/>
                      <a:pt x="297" y="262"/>
                    </a:cubicBezTo>
                    <a:cubicBezTo>
                      <a:pt x="269" y="199"/>
                      <a:pt x="234" y="142"/>
                      <a:pt x="92" y="22"/>
                    </a:cubicBezTo>
                    <a:cubicBezTo>
                      <a:pt x="75" y="8"/>
                      <a:pt x="59"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8"/>
              <p:cNvSpPr/>
              <p:nvPr/>
            </p:nvSpPr>
            <p:spPr>
              <a:xfrm>
                <a:off x="4807725" y="3132775"/>
                <a:ext cx="10300" cy="13275"/>
              </a:xfrm>
              <a:custGeom>
                <a:rect b="b" l="l" r="r" t="t"/>
                <a:pathLst>
                  <a:path extrusionOk="0" h="531" w="412">
                    <a:moveTo>
                      <a:pt x="29" y="0"/>
                    </a:moveTo>
                    <a:cubicBezTo>
                      <a:pt x="1" y="29"/>
                      <a:pt x="1" y="57"/>
                      <a:pt x="29" y="85"/>
                    </a:cubicBezTo>
                    <a:cubicBezTo>
                      <a:pt x="58" y="149"/>
                      <a:pt x="114" y="234"/>
                      <a:pt x="142" y="290"/>
                    </a:cubicBezTo>
                    <a:cubicBezTo>
                      <a:pt x="206" y="382"/>
                      <a:pt x="263" y="439"/>
                      <a:pt x="291" y="503"/>
                    </a:cubicBezTo>
                    <a:cubicBezTo>
                      <a:pt x="291" y="531"/>
                      <a:pt x="319" y="531"/>
                      <a:pt x="355" y="531"/>
                    </a:cubicBezTo>
                    <a:lnTo>
                      <a:pt x="383" y="531"/>
                    </a:lnTo>
                    <a:cubicBezTo>
                      <a:pt x="411" y="503"/>
                      <a:pt x="411" y="467"/>
                      <a:pt x="383" y="439"/>
                    </a:cubicBezTo>
                    <a:cubicBezTo>
                      <a:pt x="355" y="382"/>
                      <a:pt x="291" y="326"/>
                      <a:pt x="263" y="234"/>
                    </a:cubicBezTo>
                    <a:cubicBezTo>
                      <a:pt x="206" y="149"/>
                      <a:pt x="142" y="85"/>
                      <a:pt x="114" y="29"/>
                    </a:cubicBezTo>
                    <a:cubicBezTo>
                      <a:pt x="86" y="0"/>
                      <a:pt x="58"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8"/>
              <p:cNvSpPr/>
              <p:nvPr/>
            </p:nvSpPr>
            <p:spPr>
              <a:xfrm>
                <a:off x="4858500" y="3119500"/>
                <a:ext cx="11150" cy="14700"/>
              </a:xfrm>
              <a:custGeom>
                <a:rect b="b" l="l" r="r" t="t"/>
                <a:pathLst>
                  <a:path extrusionOk="0" h="588" w="446">
                    <a:moveTo>
                      <a:pt x="57" y="1"/>
                    </a:moveTo>
                    <a:cubicBezTo>
                      <a:pt x="29" y="29"/>
                      <a:pt x="0" y="57"/>
                      <a:pt x="29" y="86"/>
                    </a:cubicBezTo>
                    <a:lnTo>
                      <a:pt x="326" y="560"/>
                    </a:lnTo>
                    <a:cubicBezTo>
                      <a:pt x="354" y="560"/>
                      <a:pt x="354" y="588"/>
                      <a:pt x="382" y="588"/>
                    </a:cubicBezTo>
                    <a:cubicBezTo>
                      <a:pt x="411" y="588"/>
                      <a:pt x="411" y="560"/>
                      <a:pt x="411" y="560"/>
                    </a:cubicBezTo>
                    <a:cubicBezTo>
                      <a:pt x="446" y="560"/>
                      <a:pt x="446" y="503"/>
                      <a:pt x="446" y="468"/>
                    </a:cubicBezTo>
                    <a:lnTo>
                      <a:pt x="121" y="29"/>
                    </a:lnTo>
                    <a:cubicBezTo>
                      <a:pt x="121" y="1"/>
                      <a:pt x="92"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8"/>
              <p:cNvSpPr/>
              <p:nvPr/>
            </p:nvSpPr>
            <p:spPr>
              <a:xfrm>
                <a:off x="4905000" y="3110375"/>
                <a:ext cx="7275" cy="14275"/>
              </a:xfrm>
              <a:custGeom>
                <a:rect b="b" l="l" r="r" t="t"/>
                <a:pathLst>
                  <a:path extrusionOk="0" h="571" w="291">
                    <a:moveTo>
                      <a:pt x="82" y="0"/>
                    </a:moveTo>
                    <a:cubicBezTo>
                      <a:pt x="74" y="0"/>
                      <a:pt x="66" y="4"/>
                      <a:pt x="57" y="12"/>
                    </a:cubicBezTo>
                    <a:cubicBezTo>
                      <a:pt x="29" y="12"/>
                      <a:pt x="1" y="40"/>
                      <a:pt x="1" y="69"/>
                    </a:cubicBezTo>
                    <a:lnTo>
                      <a:pt x="178" y="543"/>
                    </a:lnTo>
                    <a:cubicBezTo>
                      <a:pt x="178" y="571"/>
                      <a:pt x="206" y="571"/>
                      <a:pt x="234" y="571"/>
                    </a:cubicBezTo>
                    <a:cubicBezTo>
                      <a:pt x="263" y="571"/>
                      <a:pt x="291" y="543"/>
                      <a:pt x="263" y="514"/>
                    </a:cubicBezTo>
                    <a:lnTo>
                      <a:pt x="114" y="40"/>
                    </a:lnTo>
                    <a:cubicBezTo>
                      <a:pt x="114" y="20"/>
                      <a:pt x="100"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8"/>
              <p:cNvSpPr/>
              <p:nvPr/>
            </p:nvSpPr>
            <p:spPr>
              <a:xfrm>
                <a:off x="4591800" y="2903950"/>
                <a:ext cx="41225" cy="32700"/>
              </a:xfrm>
              <a:custGeom>
                <a:rect b="b" l="l" r="r" t="t"/>
                <a:pathLst>
                  <a:path extrusionOk="0" h="1308" w="1649">
                    <a:moveTo>
                      <a:pt x="1267" y="1"/>
                    </a:moveTo>
                    <a:cubicBezTo>
                      <a:pt x="1257" y="1"/>
                      <a:pt x="1248" y="4"/>
                      <a:pt x="1238" y="13"/>
                    </a:cubicBezTo>
                    <a:cubicBezTo>
                      <a:pt x="1210" y="41"/>
                      <a:pt x="1210" y="70"/>
                      <a:pt x="1238" y="105"/>
                    </a:cubicBezTo>
                    <a:cubicBezTo>
                      <a:pt x="1415" y="339"/>
                      <a:pt x="1500" y="721"/>
                      <a:pt x="1387" y="926"/>
                    </a:cubicBezTo>
                    <a:cubicBezTo>
                      <a:pt x="1295" y="1046"/>
                      <a:pt x="1175" y="1131"/>
                      <a:pt x="1061" y="1166"/>
                    </a:cubicBezTo>
                    <a:cubicBezTo>
                      <a:pt x="1010" y="1186"/>
                      <a:pt x="954" y="1195"/>
                      <a:pt x="898" y="1195"/>
                    </a:cubicBezTo>
                    <a:cubicBezTo>
                      <a:pt x="793" y="1195"/>
                      <a:pt x="684" y="1163"/>
                      <a:pt x="587" y="1103"/>
                    </a:cubicBezTo>
                    <a:cubicBezTo>
                      <a:pt x="439" y="989"/>
                      <a:pt x="205" y="777"/>
                      <a:pt x="113" y="600"/>
                    </a:cubicBezTo>
                    <a:cubicBezTo>
                      <a:pt x="113" y="580"/>
                      <a:pt x="85" y="560"/>
                      <a:pt x="59" y="560"/>
                    </a:cubicBezTo>
                    <a:cubicBezTo>
                      <a:pt x="47" y="560"/>
                      <a:pt x="37" y="564"/>
                      <a:pt x="28" y="572"/>
                    </a:cubicBezTo>
                    <a:cubicBezTo>
                      <a:pt x="0" y="572"/>
                      <a:pt x="0" y="600"/>
                      <a:pt x="0" y="636"/>
                    </a:cubicBezTo>
                    <a:cubicBezTo>
                      <a:pt x="113" y="841"/>
                      <a:pt x="354" y="1074"/>
                      <a:pt x="531" y="1195"/>
                    </a:cubicBezTo>
                    <a:cubicBezTo>
                      <a:pt x="644" y="1279"/>
                      <a:pt x="793" y="1308"/>
                      <a:pt x="913" y="1308"/>
                    </a:cubicBezTo>
                    <a:cubicBezTo>
                      <a:pt x="969" y="1308"/>
                      <a:pt x="1033" y="1308"/>
                      <a:pt x="1090" y="1279"/>
                    </a:cubicBezTo>
                    <a:cubicBezTo>
                      <a:pt x="1238" y="1251"/>
                      <a:pt x="1387" y="1131"/>
                      <a:pt x="1472" y="989"/>
                    </a:cubicBezTo>
                    <a:cubicBezTo>
                      <a:pt x="1649" y="692"/>
                      <a:pt x="1472" y="247"/>
                      <a:pt x="1323" y="13"/>
                    </a:cubicBezTo>
                    <a:cubicBezTo>
                      <a:pt x="1304" y="13"/>
                      <a:pt x="1285" y="1"/>
                      <a:pt x="1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8"/>
              <p:cNvSpPr/>
              <p:nvPr/>
            </p:nvSpPr>
            <p:spPr>
              <a:xfrm>
                <a:off x="4594625" y="3085950"/>
                <a:ext cx="21425" cy="40825"/>
              </a:xfrm>
              <a:custGeom>
                <a:rect b="b" l="l" r="r" t="t"/>
                <a:pathLst>
                  <a:path extrusionOk="0" h="1633" w="857">
                    <a:moveTo>
                      <a:pt x="38" y="1"/>
                    </a:moveTo>
                    <a:cubicBezTo>
                      <a:pt x="18" y="1"/>
                      <a:pt x="0" y="21"/>
                      <a:pt x="0" y="41"/>
                    </a:cubicBezTo>
                    <a:cubicBezTo>
                      <a:pt x="0" y="76"/>
                      <a:pt x="0" y="105"/>
                      <a:pt x="36" y="105"/>
                    </a:cubicBezTo>
                    <a:cubicBezTo>
                      <a:pt x="121" y="133"/>
                      <a:pt x="177" y="253"/>
                      <a:pt x="241" y="310"/>
                    </a:cubicBezTo>
                    <a:cubicBezTo>
                      <a:pt x="326" y="430"/>
                      <a:pt x="418" y="515"/>
                      <a:pt x="503" y="635"/>
                    </a:cubicBezTo>
                    <a:cubicBezTo>
                      <a:pt x="566" y="748"/>
                      <a:pt x="651" y="840"/>
                      <a:pt x="680" y="989"/>
                    </a:cubicBezTo>
                    <a:cubicBezTo>
                      <a:pt x="708" y="1166"/>
                      <a:pt x="680" y="1399"/>
                      <a:pt x="531" y="1548"/>
                    </a:cubicBezTo>
                    <a:lnTo>
                      <a:pt x="531" y="1633"/>
                    </a:lnTo>
                    <a:lnTo>
                      <a:pt x="623" y="1633"/>
                    </a:lnTo>
                    <a:cubicBezTo>
                      <a:pt x="771" y="1456"/>
                      <a:pt x="856" y="1194"/>
                      <a:pt x="800" y="961"/>
                    </a:cubicBezTo>
                    <a:cubicBezTo>
                      <a:pt x="743" y="812"/>
                      <a:pt x="651" y="664"/>
                      <a:pt x="595" y="572"/>
                    </a:cubicBezTo>
                    <a:cubicBezTo>
                      <a:pt x="503" y="458"/>
                      <a:pt x="418" y="338"/>
                      <a:pt x="326" y="253"/>
                    </a:cubicBezTo>
                    <a:cubicBezTo>
                      <a:pt x="269" y="161"/>
                      <a:pt x="177" y="41"/>
                      <a:pt x="64" y="13"/>
                    </a:cubicBezTo>
                    <a:cubicBezTo>
                      <a:pt x="56" y="4"/>
                      <a:pt x="47" y="1"/>
                      <a:pt x="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8"/>
              <p:cNvSpPr/>
              <p:nvPr/>
            </p:nvSpPr>
            <p:spPr>
              <a:xfrm>
                <a:off x="4651400" y="3161425"/>
                <a:ext cx="17700" cy="12575"/>
              </a:xfrm>
              <a:custGeom>
                <a:rect b="b" l="l" r="r" t="t"/>
                <a:pathLst>
                  <a:path extrusionOk="0" h="503" w="708">
                    <a:moveTo>
                      <a:pt x="594" y="0"/>
                    </a:moveTo>
                    <a:cubicBezTo>
                      <a:pt x="446" y="177"/>
                      <a:pt x="269" y="297"/>
                      <a:pt x="64" y="382"/>
                    </a:cubicBezTo>
                    <a:cubicBezTo>
                      <a:pt x="29" y="382"/>
                      <a:pt x="0" y="418"/>
                      <a:pt x="29" y="446"/>
                    </a:cubicBezTo>
                    <a:cubicBezTo>
                      <a:pt x="29" y="474"/>
                      <a:pt x="64" y="503"/>
                      <a:pt x="92" y="503"/>
                    </a:cubicBezTo>
                    <a:cubicBezTo>
                      <a:pt x="326" y="418"/>
                      <a:pt x="531" y="269"/>
                      <a:pt x="679" y="92"/>
                    </a:cubicBezTo>
                    <a:cubicBezTo>
                      <a:pt x="708" y="64"/>
                      <a:pt x="708" y="29"/>
                      <a:pt x="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8"/>
              <p:cNvSpPr/>
              <p:nvPr/>
            </p:nvSpPr>
            <p:spPr>
              <a:xfrm>
                <a:off x="4658825" y="3169725"/>
                <a:ext cx="8875" cy="7275"/>
              </a:xfrm>
              <a:custGeom>
                <a:rect b="b" l="l" r="r" t="t"/>
                <a:pathLst>
                  <a:path extrusionOk="0" h="291" w="355">
                    <a:moveTo>
                      <a:pt x="280" y="1"/>
                    </a:moveTo>
                    <a:cubicBezTo>
                      <a:pt x="264" y="1"/>
                      <a:pt x="248" y="8"/>
                      <a:pt x="234" y="22"/>
                    </a:cubicBezTo>
                    <a:cubicBezTo>
                      <a:pt x="177" y="86"/>
                      <a:pt x="85" y="142"/>
                      <a:pt x="29" y="199"/>
                    </a:cubicBezTo>
                    <a:cubicBezTo>
                      <a:pt x="0" y="199"/>
                      <a:pt x="0" y="227"/>
                      <a:pt x="0" y="263"/>
                    </a:cubicBezTo>
                    <a:cubicBezTo>
                      <a:pt x="0" y="291"/>
                      <a:pt x="29" y="291"/>
                      <a:pt x="57" y="291"/>
                    </a:cubicBezTo>
                    <a:lnTo>
                      <a:pt x="85" y="291"/>
                    </a:lnTo>
                    <a:cubicBezTo>
                      <a:pt x="177" y="227"/>
                      <a:pt x="234" y="171"/>
                      <a:pt x="326" y="114"/>
                    </a:cubicBezTo>
                    <a:cubicBezTo>
                      <a:pt x="354" y="86"/>
                      <a:pt x="354" y="50"/>
                      <a:pt x="326" y="22"/>
                    </a:cubicBezTo>
                    <a:cubicBezTo>
                      <a:pt x="312" y="8"/>
                      <a:pt x="296" y="1"/>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8"/>
              <p:cNvSpPr/>
              <p:nvPr/>
            </p:nvSpPr>
            <p:spPr>
              <a:xfrm>
                <a:off x="4650675" y="2992400"/>
                <a:ext cx="23550" cy="15000"/>
              </a:xfrm>
              <a:custGeom>
                <a:rect b="b" l="l" r="r" t="t"/>
                <a:pathLst>
                  <a:path extrusionOk="0" h="600" w="942">
                    <a:moveTo>
                      <a:pt x="882" y="1"/>
                    </a:moveTo>
                    <a:cubicBezTo>
                      <a:pt x="874" y="1"/>
                      <a:pt x="865" y="4"/>
                      <a:pt x="857" y="12"/>
                    </a:cubicBezTo>
                    <a:cubicBezTo>
                      <a:pt x="765" y="69"/>
                      <a:pt x="680" y="104"/>
                      <a:pt x="588" y="161"/>
                    </a:cubicBezTo>
                    <a:cubicBezTo>
                      <a:pt x="383" y="246"/>
                      <a:pt x="178" y="338"/>
                      <a:pt x="29" y="515"/>
                    </a:cubicBezTo>
                    <a:cubicBezTo>
                      <a:pt x="1" y="515"/>
                      <a:pt x="1" y="571"/>
                      <a:pt x="29" y="600"/>
                    </a:cubicBezTo>
                    <a:lnTo>
                      <a:pt x="58" y="600"/>
                    </a:lnTo>
                    <a:cubicBezTo>
                      <a:pt x="93" y="600"/>
                      <a:pt x="93" y="600"/>
                      <a:pt x="121" y="571"/>
                    </a:cubicBezTo>
                    <a:cubicBezTo>
                      <a:pt x="234" y="423"/>
                      <a:pt x="447" y="338"/>
                      <a:pt x="623" y="246"/>
                    </a:cubicBezTo>
                    <a:cubicBezTo>
                      <a:pt x="737" y="218"/>
                      <a:pt x="829" y="161"/>
                      <a:pt x="914" y="104"/>
                    </a:cubicBezTo>
                    <a:cubicBezTo>
                      <a:pt x="942" y="104"/>
                      <a:pt x="942" y="41"/>
                      <a:pt x="942" y="41"/>
                    </a:cubicBezTo>
                    <a:cubicBezTo>
                      <a:pt x="922" y="21"/>
                      <a:pt x="902"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8"/>
              <p:cNvSpPr/>
              <p:nvPr/>
            </p:nvSpPr>
            <p:spPr>
              <a:xfrm>
                <a:off x="4660225" y="3001950"/>
                <a:ext cx="9575" cy="6325"/>
              </a:xfrm>
              <a:custGeom>
                <a:rect b="b" l="l" r="r" t="t"/>
                <a:pathLst>
                  <a:path extrusionOk="0" h="253" w="383">
                    <a:moveTo>
                      <a:pt x="295" y="1"/>
                    </a:moveTo>
                    <a:cubicBezTo>
                      <a:pt x="286" y="1"/>
                      <a:pt x="278" y="4"/>
                      <a:pt x="270" y="12"/>
                    </a:cubicBezTo>
                    <a:cubicBezTo>
                      <a:pt x="206" y="76"/>
                      <a:pt x="121" y="104"/>
                      <a:pt x="29" y="133"/>
                    </a:cubicBezTo>
                    <a:cubicBezTo>
                      <a:pt x="1" y="161"/>
                      <a:pt x="1" y="189"/>
                      <a:pt x="1" y="218"/>
                    </a:cubicBezTo>
                    <a:cubicBezTo>
                      <a:pt x="29" y="253"/>
                      <a:pt x="29" y="253"/>
                      <a:pt x="65" y="253"/>
                    </a:cubicBezTo>
                    <a:lnTo>
                      <a:pt x="93" y="253"/>
                    </a:lnTo>
                    <a:cubicBezTo>
                      <a:pt x="178" y="218"/>
                      <a:pt x="270" y="161"/>
                      <a:pt x="326" y="104"/>
                    </a:cubicBezTo>
                    <a:cubicBezTo>
                      <a:pt x="355" y="104"/>
                      <a:pt x="383" y="76"/>
                      <a:pt x="355" y="41"/>
                    </a:cubicBezTo>
                    <a:cubicBezTo>
                      <a:pt x="335" y="21"/>
                      <a:pt x="315" y="1"/>
                      <a:pt x="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8"/>
              <p:cNvSpPr/>
              <p:nvPr/>
            </p:nvSpPr>
            <p:spPr>
              <a:xfrm>
                <a:off x="4660950" y="3004025"/>
                <a:ext cx="20000" cy="12225"/>
              </a:xfrm>
              <a:custGeom>
                <a:rect b="b" l="l" r="r" t="t"/>
                <a:pathLst>
                  <a:path extrusionOk="0" h="489" w="800">
                    <a:moveTo>
                      <a:pt x="740" y="0"/>
                    </a:moveTo>
                    <a:cubicBezTo>
                      <a:pt x="724" y="0"/>
                      <a:pt x="708" y="7"/>
                      <a:pt x="708" y="21"/>
                    </a:cubicBezTo>
                    <a:cubicBezTo>
                      <a:pt x="503" y="170"/>
                      <a:pt x="297" y="311"/>
                      <a:pt x="64" y="375"/>
                    </a:cubicBezTo>
                    <a:cubicBezTo>
                      <a:pt x="36" y="375"/>
                      <a:pt x="0" y="432"/>
                      <a:pt x="0" y="460"/>
                    </a:cubicBezTo>
                    <a:cubicBezTo>
                      <a:pt x="36" y="460"/>
                      <a:pt x="36" y="488"/>
                      <a:pt x="64" y="488"/>
                    </a:cubicBezTo>
                    <a:lnTo>
                      <a:pt x="92" y="488"/>
                    </a:lnTo>
                    <a:cubicBezTo>
                      <a:pt x="326" y="403"/>
                      <a:pt x="566" y="283"/>
                      <a:pt x="771" y="106"/>
                    </a:cubicBezTo>
                    <a:cubicBezTo>
                      <a:pt x="800" y="78"/>
                      <a:pt x="800" y="50"/>
                      <a:pt x="771" y="21"/>
                    </a:cubicBezTo>
                    <a:cubicBezTo>
                      <a:pt x="771" y="7"/>
                      <a:pt x="755" y="0"/>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8"/>
              <p:cNvSpPr/>
              <p:nvPr/>
            </p:nvSpPr>
            <p:spPr>
              <a:xfrm>
                <a:off x="4719300" y="2985275"/>
                <a:ext cx="19850" cy="8150"/>
              </a:xfrm>
              <a:custGeom>
                <a:rect b="b" l="l" r="r" t="t"/>
                <a:pathLst>
                  <a:path extrusionOk="0" h="326" w="794">
                    <a:moveTo>
                      <a:pt x="737" y="0"/>
                    </a:moveTo>
                    <a:cubicBezTo>
                      <a:pt x="616" y="0"/>
                      <a:pt x="496" y="0"/>
                      <a:pt x="383" y="36"/>
                    </a:cubicBezTo>
                    <a:cubicBezTo>
                      <a:pt x="234" y="92"/>
                      <a:pt x="114" y="149"/>
                      <a:pt x="29" y="241"/>
                    </a:cubicBezTo>
                    <a:cubicBezTo>
                      <a:pt x="1" y="241"/>
                      <a:pt x="1" y="297"/>
                      <a:pt x="29" y="326"/>
                    </a:cubicBezTo>
                    <a:lnTo>
                      <a:pt x="57" y="326"/>
                    </a:lnTo>
                    <a:cubicBezTo>
                      <a:pt x="86" y="326"/>
                      <a:pt x="86" y="326"/>
                      <a:pt x="114" y="297"/>
                    </a:cubicBezTo>
                    <a:cubicBezTo>
                      <a:pt x="178" y="241"/>
                      <a:pt x="263" y="177"/>
                      <a:pt x="383" y="149"/>
                    </a:cubicBezTo>
                    <a:cubicBezTo>
                      <a:pt x="496" y="121"/>
                      <a:pt x="616" y="121"/>
                      <a:pt x="737" y="121"/>
                    </a:cubicBezTo>
                    <a:cubicBezTo>
                      <a:pt x="765" y="121"/>
                      <a:pt x="793" y="92"/>
                      <a:pt x="793" y="64"/>
                    </a:cubicBezTo>
                    <a:cubicBezTo>
                      <a:pt x="793" y="36"/>
                      <a:pt x="765" y="0"/>
                      <a:pt x="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8"/>
              <p:cNvSpPr/>
              <p:nvPr/>
            </p:nvSpPr>
            <p:spPr>
              <a:xfrm>
                <a:off x="4781200" y="2991725"/>
                <a:ext cx="17725" cy="6125"/>
              </a:xfrm>
              <a:custGeom>
                <a:rect b="b" l="l" r="r" t="t"/>
                <a:pathLst>
                  <a:path extrusionOk="0" h="245" w="709">
                    <a:moveTo>
                      <a:pt x="502" y="1"/>
                    </a:moveTo>
                    <a:cubicBezTo>
                      <a:pt x="345" y="1"/>
                      <a:pt x="193" y="39"/>
                      <a:pt x="57" y="131"/>
                    </a:cubicBezTo>
                    <a:cubicBezTo>
                      <a:pt x="29" y="131"/>
                      <a:pt x="1" y="160"/>
                      <a:pt x="29" y="188"/>
                    </a:cubicBezTo>
                    <a:cubicBezTo>
                      <a:pt x="29" y="216"/>
                      <a:pt x="57" y="245"/>
                      <a:pt x="57" y="245"/>
                    </a:cubicBezTo>
                    <a:cubicBezTo>
                      <a:pt x="86" y="245"/>
                      <a:pt x="86" y="216"/>
                      <a:pt x="86" y="216"/>
                    </a:cubicBezTo>
                    <a:cubicBezTo>
                      <a:pt x="217" y="153"/>
                      <a:pt x="363" y="118"/>
                      <a:pt x="502" y="118"/>
                    </a:cubicBezTo>
                    <a:cubicBezTo>
                      <a:pt x="551" y="118"/>
                      <a:pt x="599" y="122"/>
                      <a:pt x="645" y="131"/>
                    </a:cubicBezTo>
                    <a:cubicBezTo>
                      <a:pt x="673" y="131"/>
                      <a:pt x="708" y="96"/>
                      <a:pt x="708" y="68"/>
                    </a:cubicBezTo>
                    <a:cubicBezTo>
                      <a:pt x="708" y="39"/>
                      <a:pt x="673" y="11"/>
                      <a:pt x="645" y="11"/>
                    </a:cubicBezTo>
                    <a:cubicBezTo>
                      <a:pt x="597" y="4"/>
                      <a:pt x="549"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8"/>
              <p:cNvSpPr/>
              <p:nvPr/>
            </p:nvSpPr>
            <p:spPr>
              <a:xfrm>
                <a:off x="4805450" y="2992400"/>
                <a:ext cx="10275" cy="4750"/>
              </a:xfrm>
              <a:custGeom>
                <a:rect b="b" l="l" r="r" t="t"/>
                <a:pathLst>
                  <a:path extrusionOk="0" h="190" w="411">
                    <a:moveTo>
                      <a:pt x="63" y="1"/>
                    </a:moveTo>
                    <a:cubicBezTo>
                      <a:pt x="42" y="1"/>
                      <a:pt x="28" y="21"/>
                      <a:pt x="28" y="41"/>
                    </a:cubicBezTo>
                    <a:cubicBezTo>
                      <a:pt x="0" y="69"/>
                      <a:pt x="28" y="104"/>
                      <a:pt x="57" y="133"/>
                    </a:cubicBezTo>
                    <a:lnTo>
                      <a:pt x="325" y="189"/>
                    </a:lnTo>
                    <a:lnTo>
                      <a:pt x="354" y="189"/>
                    </a:lnTo>
                    <a:cubicBezTo>
                      <a:pt x="382" y="189"/>
                      <a:pt x="382" y="161"/>
                      <a:pt x="410" y="133"/>
                    </a:cubicBezTo>
                    <a:cubicBezTo>
                      <a:pt x="410" y="104"/>
                      <a:pt x="382" y="69"/>
                      <a:pt x="354" y="69"/>
                    </a:cubicBezTo>
                    <a:lnTo>
                      <a:pt x="92" y="12"/>
                    </a:lnTo>
                    <a:cubicBezTo>
                      <a:pt x="82" y="4"/>
                      <a:pt x="72" y="1"/>
                      <a:pt x="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8"/>
              <p:cNvSpPr/>
              <p:nvPr/>
            </p:nvSpPr>
            <p:spPr>
              <a:xfrm>
                <a:off x="4853375" y="3004225"/>
                <a:ext cx="21425" cy="6175"/>
              </a:xfrm>
              <a:custGeom>
                <a:rect b="b" l="l" r="r" t="t"/>
                <a:pathLst>
                  <a:path extrusionOk="0" h="247" w="857">
                    <a:moveTo>
                      <a:pt x="316" y="1"/>
                    </a:moveTo>
                    <a:cubicBezTo>
                      <a:pt x="230" y="1"/>
                      <a:pt x="137" y="13"/>
                      <a:pt x="57" y="13"/>
                    </a:cubicBezTo>
                    <a:cubicBezTo>
                      <a:pt x="28" y="13"/>
                      <a:pt x="0" y="42"/>
                      <a:pt x="0" y="70"/>
                    </a:cubicBezTo>
                    <a:cubicBezTo>
                      <a:pt x="0" y="98"/>
                      <a:pt x="28" y="127"/>
                      <a:pt x="57" y="127"/>
                    </a:cubicBezTo>
                    <a:cubicBezTo>
                      <a:pt x="137" y="127"/>
                      <a:pt x="230" y="114"/>
                      <a:pt x="316" y="114"/>
                    </a:cubicBezTo>
                    <a:cubicBezTo>
                      <a:pt x="359" y="114"/>
                      <a:pt x="401" y="117"/>
                      <a:pt x="439" y="127"/>
                    </a:cubicBezTo>
                    <a:cubicBezTo>
                      <a:pt x="559" y="127"/>
                      <a:pt x="679" y="162"/>
                      <a:pt x="764" y="219"/>
                    </a:cubicBezTo>
                    <a:cubicBezTo>
                      <a:pt x="764" y="219"/>
                      <a:pt x="764" y="247"/>
                      <a:pt x="792" y="247"/>
                    </a:cubicBezTo>
                    <a:lnTo>
                      <a:pt x="828" y="219"/>
                    </a:lnTo>
                    <a:cubicBezTo>
                      <a:pt x="856" y="190"/>
                      <a:pt x="856" y="162"/>
                      <a:pt x="828" y="127"/>
                    </a:cubicBezTo>
                    <a:cubicBezTo>
                      <a:pt x="708" y="70"/>
                      <a:pt x="587" y="13"/>
                      <a:pt x="439" y="13"/>
                    </a:cubicBezTo>
                    <a:cubicBezTo>
                      <a:pt x="401" y="4"/>
                      <a:pt x="359" y="1"/>
                      <a:pt x="3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8"/>
              <p:cNvSpPr/>
              <p:nvPr/>
            </p:nvSpPr>
            <p:spPr>
              <a:xfrm>
                <a:off x="4791475" y="3355675"/>
                <a:ext cx="19125" cy="5450"/>
              </a:xfrm>
              <a:custGeom>
                <a:rect b="b" l="l" r="r" t="t"/>
                <a:pathLst>
                  <a:path extrusionOk="0" h="218" w="765">
                    <a:moveTo>
                      <a:pt x="33" y="0"/>
                    </a:moveTo>
                    <a:cubicBezTo>
                      <a:pt x="14" y="0"/>
                      <a:pt x="0" y="20"/>
                      <a:pt x="0" y="40"/>
                    </a:cubicBezTo>
                    <a:cubicBezTo>
                      <a:pt x="0" y="76"/>
                      <a:pt x="28" y="104"/>
                      <a:pt x="57" y="132"/>
                    </a:cubicBezTo>
                    <a:lnTo>
                      <a:pt x="708" y="217"/>
                    </a:lnTo>
                    <a:cubicBezTo>
                      <a:pt x="736" y="217"/>
                      <a:pt x="764" y="189"/>
                      <a:pt x="764" y="161"/>
                    </a:cubicBezTo>
                    <a:cubicBezTo>
                      <a:pt x="764" y="132"/>
                      <a:pt x="764" y="104"/>
                      <a:pt x="708" y="104"/>
                    </a:cubicBezTo>
                    <a:lnTo>
                      <a:pt x="57" y="12"/>
                    </a:lnTo>
                    <a:cubicBezTo>
                      <a:pt x="48" y="4"/>
                      <a:pt x="40" y="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8"/>
              <p:cNvSpPr/>
              <p:nvPr/>
            </p:nvSpPr>
            <p:spPr>
              <a:xfrm>
                <a:off x="4974875" y="3238875"/>
                <a:ext cx="11150" cy="14725"/>
              </a:xfrm>
              <a:custGeom>
                <a:rect b="b" l="l" r="r" t="t"/>
                <a:pathLst>
                  <a:path extrusionOk="0" h="589" w="446">
                    <a:moveTo>
                      <a:pt x="389" y="1"/>
                    </a:moveTo>
                    <a:cubicBezTo>
                      <a:pt x="354" y="1"/>
                      <a:pt x="326" y="1"/>
                      <a:pt x="326" y="29"/>
                    </a:cubicBezTo>
                    <a:cubicBezTo>
                      <a:pt x="241" y="291"/>
                      <a:pt x="92" y="440"/>
                      <a:pt x="36" y="468"/>
                    </a:cubicBezTo>
                    <a:cubicBezTo>
                      <a:pt x="0" y="503"/>
                      <a:pt x="0" y="531"/>
                      <a:pt x="36" y="560"/>
                    </a:cubicBezTo>
                    <a:cubicBezTo>
                      <a:pt x="36" y="588"/>
                      <a:pt x="64" y="588"/>
                      <a:pt x="64" y="588"/>
                    </a:cubicBezTo>
                    <a:lnTo>
                      <a:pt x="121" y="588"/>
                    </a:lnTo>
                    <a:cubicBezTo>
                      <a:pt x="177" y="531"/>
                      <a:pt x="354" y="355"/>
                      <a:pt x="446" y="57"/>
                    </a:cubicBezTo>
                    <a:cubicBezTo>
                      <a:pt x="446" y="29"/>
                      <a:pt x="418"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1" name="Google Shape;1651;p58"/>
            <p:cNvGrpSpPr/>
            <p:nvPr/>
          </p:nvGrpSpPr>
          <p:grpSpPr>
            <a:xfrm>
              <a:off x="3162807" y="1216951"/>
              <a:ext cx="1051808" cy="229363"/>
              <a:chOff x="4002795" y="1877329"/>
              <a:chExt cx="345546" cy="75352"/>
            </a:xfrm>
          </p:grpSpPr>
          <p:sp>
            <p:nvSpPr>
              <p:cNvPr id="1652" name="Google Shape;1652;p58"/>
              <p:cNvSpPr/>
              <p:nvPr/>
            </p:nvSpPr>
            <p:spPr>
              <a:xfrm>
                <a:off x="4002795" y="1877329"/>
                <a:ext cx="345546" cy="75352"/>
              </a:xfrm>
              <a:custGeom>
                <a:rect b="b" l="l" r="r" t="t"/>
                <a:pathLst>
                  <a:path extrusionOk="0" h="2180" w="9997">
                    <a:moveTo>
                      <a:pt x="0" y="0"/>
                    </a:moveTo>
                    <a:lnTo>
                      <a:pt x="0" y="2179"/>
                    </a:lnTo>
                    <a:lnTo>
                      <a:pt x="9996" y="2179"/>
                    </a:lnTo>
                    <a:lnTo>
                      <a:pt x="9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8"/>
              <p:cNvSpPr/>
              <p:nvPr/>
            </p:nvSpPr>
            <p:spPr>
              <a:xfrm>
                <a:off x="4270785" y="1897619"/>
                <a:ext cx="21569" cy="34738"/>
              </a:xfrm>
              <a:custGeom>
                <a:rect b="b" l="l" r="r" t="t"/>
                <a:pathLst>
                  <a:path extrusionOk="0" h="1005" w="624">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8"/>
              <p:cNvSpPr/>
              <p:nvPr/>
            </p:nvSpPr>
            <p:spPr>
              <a:xfrm>
                <a:off x="4254401" y="1897619"/>
                <a:ext cx="22536" cy="34738"/>
              </a:xfrm>
              <a:custGeom>
                <a:rect b="b" l="l" r="r" t="t"/>
                <a:pathLst>
                  <a:path extrusionOk="0" h="1005" w="652">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8"/>
              <p:cNvSpPr/>
              <p:nvPr/>
            </p:nvSpPr>
            <p:spPr>
              <a:xfrm>
                <a:off x="4055854" y="1885970"/>
                <a:ext cx="19356" cy="57654"/>
              </a:xfrm>
              <a:custGeom>
                <a:rect b="b" l="l" r="r" t="t"/>
                <a:pathLst>
                  <a:path extrusionOk="0" h="1668" w="56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8"/>
              <p:cNvSpPr/>
              <p:nvPr/>
            </p:nvSpPr>
            <p:spPr>
              <a:xfrm>
                <a:off x="4034319" y="1888563"/>
                <a:ext cx="9333" cy="51882"/>
              </a:xfrm>
              <a:custGeom>
                <a:rect b="b" l="l" r="r" t="t"/>
                <a:pathLst>
                  <a:path extrusionOk="0" h="1501" w="27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8"/>
              <p:cNvSpPr/>
              <p:nvPr/>
            </p:nvSpPr>
            <p:spPr>
              <a:xfrm>
                <a:off x="4303311" y="1885970"/>
                <a:ext cx="19598" cy="57654"/>
              </a:xfrm>
              <a:custGeom>
                <a:rect b="b" l="l" r="r" t="t"/>
                <a:pathLst>
                  <a:path extrusionOk="0" h="1668" w="567">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58"/>
            <p:cNvGrpSpPr/>
            <p:nvPr/>
          </p:nvGrpSpPr>
          <p:grpSpPr>
            <a:xfrm>
              <a:off x="3389504" y="1231789"/>
              <a:ext cx="505357" cy="199693"/>
              <a:chOff x="300879" y="4170864"/>
              <a:chExt cx="505357" cy="199693"/>
            </a:xfrm>
          </p:grpSpPr>
          <p:sp>
            <p:nvSpPr>
              <p:cNvPr id="1659" name="Google Shape;1659;p58"/>
              <p:cNvSpPr/>
              <p:nvPr/>
            </p:nvSpPr>
            <p:spPr>
              <a:xfrm>
                <a:off x="518149" y="4197063"/>
                <a:ext cx="71544" cy="111736"/>
              </a:xfrm>
              <a:custGeom>
                <a:rect b="b" l="l" r="r" t="t"/>
                <a:pathLst>
                  <a:path extrusionOk="0" h="1062" w="68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8"/>
              <p:cNvSpPr/>
              <p:nvPr/>
            </p:nvSpPr>
            <p:spPr>
              <a:xfrm>
                <a:off x="568021" y="4197063"/>
                <a:ext cx="71544" cy="111736"/>
              </a:xfrm>
              <a:custGeom>
                <a:rect b="b" l="l" r="r" t="t"/>
                <a:pathLst>
                  <a:path extrusionOk="0" h="1062" w="68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8"/>
              <p:cNvSpPr/>
              <p:nvPr/>
            </p:nvSpPr>
            <p:spPr>
              <a:xfrm>
                <a:off x="623794" y="4170864"/>
                <a:ext cx="64811" cy="187804"/>
              </a:xfrm>
              <a:custGeom>
                <a:rect b="b" l="l" r="r" t="t"/>
                <a:pathLst>
                  <a:path extrusionOk="0" h="1785" w="616">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8"/>
              <p:cNvSpPr/>
              <p:nvPr/>
            </p:nvSpPr>
            <p:spPr>
              <a:xfrm>
                <a:off x="725748" y="4178439"/>
                <a:ext cx="31353" cy="167604"/>
              </a:xfrm>
              <a:custGeom>
                <a:rect b="b" l="l" r="r" t="t"/>
                <a:pathLst>
                  <a:path extrusionOk="0" h="1593" w="298">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8"/>
              <p:cNvSpPr/>
              <p:nvPr/>
            </p:nvSpPr>
            <p:spPr>
              <a:xfrm>
                <a:off x="765940" y="4175493"/>
                <a:ext cx="40296" cy="195064"/>
              </a:xfrm>
              <a:custGeom>
                <a:rect b="b" l="l" r="r" t="t"/>
                <a:pathLst>
                  <a:path extrusionOk="0" h="1854" w="383">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8"/>
              <p:cNvSpPr/>
              <p:nvPr/>
            </p:nvSpPr>
            <p:spPr>
              <a:xfrm>
                <a:off x="419141" y="4170864"/>
                <a:ext cx="64916" cy="187804"/>
              </a:xfrm>
              <a:custGeom>
                <a:rect b="b" l="l" r="r" t="t"/>
                <a:pathLst>
                  <a:path extrusionOk="0" h="1785" w="617">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8"/>
              <p:cNvSpPr/>
              <p:nvPr/>
            </p:nvSpPr>
            <p:spPr>
              <a:xfrm>
                <a:off x="350751" y="4178439"/>
                <a:ext cx="31353" cy="167604"/>
              </a:xfrm>
              <a:custGeom>
                <a:rect b="b" l="l" r="r" t="t"/>
                <a:pathLst>
                  <a:path extrusionOk="0" h="1593" w="298">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8"/>
              <p:cNvSpPr/>
              <p:nvPr/>
            </p:nvSpPr>
            <p:spPr>
              <a:xfrm>
                <a:off x="300879" y="4175493"/>
                <a:ext cx="41033" cy="195064"/>
              </a:xfrm>
              <a:custGeom>
                <a:rect b="b" l="l" r="r" t="t"/>
                <a:pathLst>
                  <a:path extrusionOk="0" h="1854" w="39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7" name="Google Shape;1667;p58"/>
          <p:cNvGrpSpPr/>
          <p:nvPr/>
        </p:nvGrpSpPr>
        <p:grpSpPr>
          <a:xfrm>
            <a:off x="8567590" y="4153050"/>
            <a:ext cx="360758" cy="258297"/>
            <a:chOff x="4992850" y="4345375"/>
            <a:chExt cx="607336" cy="638400"/>
          </a:xfrm>
        </p:grpSpPr>
        <p:sp>
          <p:nvSpPr>
            <p:cNvPr id="1668" name="Google Shape;1668;p58"/>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8"/>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0" name="Google Shape;1670;p58"/>
          <p:cNvSpPr/>
          <p:nvPr/>
        </p:nvSpPr>
        <p:spPr>
          <a:xfrm>
            <a:off x="8323225" y="34990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1" name="Google Shape;1671;p58"/>
          <p:cNvGrpSpPr/>
          <p:nvPr/>
        </p:nvGrpSpPr>
        <p:grpSpPr>
          <a:xfrm>
            <a:off x="5151797" y="479071"/>
            <a:ext cx="1511971" cy="626735"/>
            <a:chOff x="3889166" y="1636096"/>
            <a:chExt cx="633844" cy="262738"/>
          </a:xfrm>
        </p:grpSpPr>
        <p:sp>
          <p:nvSpPr>
            <p:cNvPr id="1672" name="Google Shape;1672;p58"/>
            <p:cNvSpPr/>
            <p:nvPr/>
          </p:nvSpPr>
          <p:spPr>
            <a:xfrm>
              <a:off x="3889166" y="1636096"/>
              <a:ext cx="51237" cy="78984"/>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8"/>
            <p:cNvSpPr/>
            <p:nvPr/>
          </p:nvSpPr>
          <p:spPr>
            <a:xfrm>
              <a:off x="3935114" y="1636096"/>
              <a:ext cx="52230" cy="78984"/>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8"/>
            <p:cNvSpPr/>
            <p:nvPr/>
          </p:nvSpPr>
          <p:spPr>
            <a:xfrm>
              <a:off x="4470495" y="1819850"/>
              <a:ext cx="52514" cy="78984"/>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8"/>
            <p:cNvSpPr/>
            <p:nvPr/>
          </p:nvSpPr>
          <p:spPr>
            <a:xfrm>
              <a:off x="4424582" y="1819850"/>
              <a:ext cx="51237" cy="78984"/>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6" name="Google Shape;1676;p58"/>
          <p:cNvSpPr/>
          <p:nvPr/>
        </p:nvSpPr>
        <p:spPr>
          <a:xfrm>
            <a:off x="7116875" y="6312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8"/>
          <p:cNvSpPr/>
          <p:nvPr/>
        </p:nvSpPr>
        <p:spPr>
          <a:xfrm>
            <a:off x="790495" y="3034747"/>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8" name="Google Shape;1678;p58"/>
          <p:cNvGrpSpPr/>
          <p:nvPr/>
        </p:nvGrpSpPr>
        <p:grpSpPr>
          <a:xfrm>
            <a:off x="1239967" y="3034938"/>
            <a:ext cx="346056" cy="345674"/>
            <a:chOff x="3303268" y="3817349"/>
            <a:chExt cx="346056" cy="345674"/>
          </a:xfrm>
        </p:grpSpPr>
        <p:sp>
          <p:nvSpPr>
            <p:cNvPr id="1679" name="Google Shape;1679;p58"/>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8"/>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8"/>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8"/>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3" name="Google Shape;1683;p58"/>
          <p:cNvGrpSpPr/>
          <p:nvPr/>
        </p:nvGrpSpPr>
        <p:grpSpPr>
          <a:xfrm>
            <a:off x="1689056" y="3034938"/>
            <a:ext cx="346056" cy="345674"/>
            <a:chOff x="3752358" y="3817349"/>
            <a:chExt cx="346056" cy="345674"/>
          </a:xfrm>
        </p:grpSpPr>
        <p:sp>
          <p:nvSpPr>
            <p:cNvPr id="1684" name="Google Shape;1684;p58"/>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8"/>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8"/>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8"/>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Unidad 1 - Arquitectura sistemas gestores de bases de datos relacionales (OT1)</a:t>
            </a:r>
            <a:endParaRPr sz="2500"/>
          </a:p>
        </p:txBody>
      </p:sp>
      <p:sp>
        <p:nvSpPr>
          <p:cNvPr id="1693" name="Google Shape;1693;p59"/>
          <p:cNvSpPr txBox="1"/>
          <p:nvPr>
            <p:ph idx="2" type="subTitle"/>
          </p:nvPr>
        </p:nvSpPr>
        <p:spPr>
          <a:xfrm>
            <a:off x="1057900" y="1789575"/>
            <a:ext cx="4680900" cy="195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Componentes principales y su interacción.</a:t>
            </a:r>
            <a:endParaRPr/>
          </a:p>
          <a:p>
            <a:pPr indent="-317500" lvl="0" marL="457200" rtl="0" algn="l">
              <a:spcBef>
                <a:spcPts val="0"/>
              </a:spcBef>
              <a:spcAft>
                <a:spcPts val="0"/>
              </a:spcAft>
              <a:buSzPts val="1400"/>
              <a:buChar char="●"/>
            </a:pPr>
            <a:r>
              <a:rPr lang="en"/>
              <a:t>Arquitectura Oracle</a:t>
            </a:r>
            <a:endParaRPr/>
          </a:p>
          <a:p>
            <a:pPr indent="-317500" lvl="0" marL="457200" rtl="0" algn="l">
              <a:spcBef>
                <a:spcPts val="0"/>
              </a:spcBef>
              <a:spcAft>
                <a:spcPts val="0"/>
              </a:spcAft>
              <a:buSzPts val="1400"/>
              <a:buChar char="●"/>
            </a:pPr>
            <a:r>
              <a:rPr lang="en"/>
              <a:t>Arquitectura PostgreSQL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Recordemos: abstracción de datos</a:t>
            </a:r>
            <a:endParaRPr sz="2500"/>
          </a:p>
        </p:txBody>
      </p:sp>
      <p:pic>
        <p:nvPicPr>
          <p:cNvPr id="1699" name="Google Shape;1699;p60"/>
          <p:cNvPicPr preferRelativeResize="0"/>
          <p:nvPr/>
        </p:nvPicPr>
        <p:blipFill>
          <a:blip r:embed="rId3">
            <a:alphaModFix/>
          </a:blip>
          <a:stretch>
            <a:fillRect/>
          </a:stretch>
        </p:blipFill>
        <p:spPr>
          <a:xfrm>
            <a:off x="1786576" y="1244225"/>
            <a:ext cx="5432449" cy="3507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Arquitectura general del sistema</a:t>
            </a:r>
            <a:endParaRPr sz="2500"/>
          </a:p>
        </p:txBody>
      </p:sp>
      <p:pic>
        <p:nvPicPr>
          <p:cNvPr id="1705" name="Google Shape;1705;p61"/>
          <p:cNvPicPr preferRelativeResize="0"/>
          <p:nvPr/>
        </p:nvPicPr>
        <p:blipFill>
          <a:blip r:embed="rId3">
            <a:alphaModFix/>
          </a:blip>
          <a:stretch>
            <a:fillRect/>
          </a:stretch>
        </p:blipFill>
        <p:spPr>
          <a:xfrm>
            <a:off x="2803825" y="1093925"/>
            <a:ext cx="2873732" cy="38209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62"/>
          <p:cNvSpPr txBox="1"/>
          <p:nvPr>
            <p:ph type="title"/>
          </p:nvPr>
        </p:nvSpPr>
        <p:spPr>
          <a:xfrm>
            <a:off x="720000" y="445025"/>
            <a:ext cx="815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Arquitectura de aplicaciones de bases de datos</a:t>
            </a:r>
            <a:endParaRPr sz="2500"/>
          </a:p>
        </p:txBody>
      </p:sp>
      <p:pic>
        <p:nvPicPr>
          <p:cNvPr id="1711" name="Google Shape;1711;p62"/>
          <p:cNvPicPr preferRelativeResize="0"/>
          <p:nvPr/>
        </p:nvPicPr>
        <p:blipFill>
          <a:blip r:embed="rId3">
            <a:alphaModFix/>
          </a:blip>
          <a:stretch>
            <a:fillRect/>
          </a:stretch>
        </p:blipFill>
        <p:spPr>
          <a:xfrm>
            <a:off x="1165175" y="1017725"/>
            <a:ext cx="6974587"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36"/>
          <p:cNvSpPr txBox="1"/>
          <p:nvPr>
            <p:ph type="title"/>
          </p:nvPr>
        </p:nvSpPr>
        <p:spPr>
          <a:xfrm>
            <a:off x="713225" y="2254513"/>
            <a:ext cx="44445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747" name="Google Shape;747;p36"/>
          <p:cNvSpPr txBox="1"/>
          <p:nvPr>
            <p:ph idx="2" type="title"/>
          </p:nvPr>
        </p:nvSpPr>
        <p:spPr>
          <a:xfrm>
            <a:off x="713225" y="1322859"/>
            <a:ext cx="16521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48" name="Google Shape;748;p36"/>
          <p:cNvSpPr txBox="1"/>
          <p:nvPr>
            <p:ph idx="1" type="subTitle"/>
          </p:nvPr>
        </p:nvSpPr>
        <p:spPr>
          <a:xfrm>
            <a:off x="713225" y="3209796"/>
            <a:ext cx="4444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Vamos a conocernos</a:t>
            </a:r>
            <a:endParaRPr/>
          </a:p>
          <a:p>
            <a:pPr indent="0" lvl="0" marL="0" rtl="0" algn="l">
              <a:spcBef>
                <a:spcPts val="0"/>
              </a:spcBef>
              <a:spcAft>
                <a:spcPts val="0"/>
              </a:spcAft>
              <a:buNone/>
            </a:pPr>
            <a:r>
              <a:rPr lang="en"/>
              <a:t>Presentación del curso</a:t>
            </a:r>
            <a:endParaRPr/>
          </a:p>
        </p:txBody>
      </p:sp>
      <p:sp>
        <p:nvSpPr>
          <p:cNvPr id="749" name="Google Shape;749;p36"/>
          <p:cNvSpPr/>
          <p:nvPr/>
        </p:nvSpPr>
        <p:spPr>
          <a:xfrm>
            <a:off x="5294150" y="101292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36"/>
          <p:cNvGrpSpPr/>
          <p:nvPr/>
        </p:nvGrpSpPr>
        <p:grpSpPr>
          <a:xfrm>
            <a:off x="4091402" y="4414375"/>
            <a:ext cx="367931" cy="258297"/>
            <a:chOff x="4992850" y="4345375"/>
            <a:chExt cx="619413" cy="638400"/>
          </a:xfrm>
        </p:grpSpPr>
        <p:sp>
          <p:nvSpPr>
            <p:cNvPr id="751" name="Google Shape;751;p36"/>
            <p:cNvSpPr/>
            <p:nvPr/>
          </p:nvSpPr>
          <p:spPr>
            <a:xfrm>
              <a:off x="4992850" y="4345375"/>
              <a:ext cx="225900" cy="6384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rot="10800000">
              <a:off x="5386363" y="4345375"/>
              <a:ext cx="225900" cy="638400"/>
            </a:xfrm>
            <a:prstGeom prst="leftBrace">
              <a:avLst>
                <a:gd fmla="val 2174"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6"/>
          <p:cNvSpPr/>
          <p:nvPr/>
        </p:nvSpPr>
        <p:spPr>
          <a:xfrm>
            <a:off x="6956400" y="414450"/>
            <a:ext cx="215100" cy="258300"/>
          </a:xfrm>
          <a:prstGeom prst="bracketPai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36"/>
          <p:cNvGrpSpPr/>
          <p:nvPr/>
        </p:nvGrpSpPr>
        <p:grpSpPr>
          <a:xfrm>
            <a:off x="5293908" y="1087072"/>
            <a:ext cx="3381870" cy="3516739"/>
            <a:chOff x="5222815" y="1012953"/>
            <a:chExt cx="3453354" cy="3591074"/>
          </a:xfrm>
        </p:grpSpPr>
        <p:sp>
          <p:nvSpPr>
            <p:cNvPr id="755" name="Google Shape;755;p36"/>
            <p:cNvSpPr/>
            <p:nvPr/>
          </p:nvSpPr>
          <p:spPr>
            <a:xfrm>
              <a:off x="5222815" y="1012953"/>
              <a:ext cx="3453354" cy="3346964"/>
            </a:xfrm>
            <a:custGeom>
              <a:rect b="b" l="l" r="r" t="t"/>
              <a:pathLst>
                <a:path extrusionOk="0" h="33626" w="34694">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36"/>
            <p:cNvGrpSpPr/>
            <p:nvPr/>
          </p:nvGrpSpPr>
          <p:grpSpPr>
            <a:xfrm>
              <a:off x="6352264" y="1624259"/>
              <a:ext cx="378942" cy="384502"/>
              <a:chOff x="5033016" y="2415353"/>
              <a:chExt cx="132303" cy="134249"/>
            </a:xfrm>
          </p:grpSpPr>
          <p:sp>
            <p:nvSpPr>
              <p:cNvPr id="757" name="Google Shape;757;p36"/>
              <p:cNvSpPr/>
              <p:nvPr/>
            </p:nvSpPr>
            <p:spPr>
              <a:xfrm>
                <a:off x="5033016" y="2415353"/>
                <a:ext cx="132303" cy="134249"/>
              </a:xfrm>
              <a:custGeom>
                <a:rect b="b" l="l" r="r" t="t"/>
                <a:pathLst>
                  <a:path extrusionOk="0" h="3863" w="3807">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p:nvPr/>
            </p:nvSpPr>
            <p:spPr>
              <a:xfrm>
                <a:off x="5056613" y="2442148"/>
                <a:ext cx="85074" cy="80904"/>
              </a:xfrm>
              <a:custGeom>
                <a:rect b="b" l="l" r="r" t="t"/>
                <a:pathLst>
                  <a:path extrusionOk="0" h="2328" w="2448">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36"/>
            <p:cNvGrpSpPr/>
            <p:nvPr/>
          </p:nvGrpSpPr>
          <p:grpSpPr>
            <a:xfrm>
              <a:off x="8150729" y="2571746"/>
              <a:ext cx="461359" cy="469107"/>
              <a:chOff x="5894466" y="2926705"/>
              <a:chExt cx="161078" cy="163789"/>
            </a:xfrm>
          </p:grpSpPr>
          <p:sp>
            <p:nvSpPr>
              <p:cNvPr id="760" name="Google Shape;760;p36"/>
              <p:cNvSpPr/>
              <p:nvPr/>
            </p:nvSpPr>
            <p:spPr>
              <a:xfrm>
                <a:off x="5894466" y="2926705"/>
                <a:ext cx="161078" cy="163789"/>
              </a:xfrm>
              <a:custGeom>
                <a:rect b="b" l="l" r="r" t="t"/>
                <a:pathLst>
                  <a:path extrusionOk="0" h="4713" w="4635">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5923241" y="2959407"/>
                <a:ext cx="103528" cy="98384"/>
              </a:xfrm>
              <a:custGeom>
                <a:rect b="b" l="l" r="r" t="t"/>
                <a:pathLst>
                  <a:path extrusionOk="0" h="2831" w="2979">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36"/>
            <p:cNvGrpSpPr/>
            <p:nvPr/>
          </p:nvGrpSpPr>
          <p:grpSpPr>
            <a:xfrm>
              <a:off x="7790216" y="1173355"/>
              <a:ext cx="522575" cy="528230"/>
              <a:chOff x="5695820" y="2175629"/>
              <a:chExt cx="182451" cy="184432"/>
            </a:xfrm>
          </p:grpSpPr>
          <p:sp>
            <p:nvSpPr>
              <p:cNvPr id="763" name="Google Shape;763;p36"/>
              <p:cNvSpPr/>
              <p:nvPr/>
            </p:nvSpPr>
            <p:spPr>
              <a:xfrm>
                <a:off x="5695820" y="2175629"/>
                <a:ext cx="182451" cy="184432"/>
              </a:xfrm>
              <a:custGeom>
                <a:rect b="b" l="l" r="r" t="t"/>
                <a:pathLst>
                  <a:path extrusionOk="0" h="5307" w="525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5710068" y="2196342"/>
                <a:ext cx="154927" cy="142937"/>
              </a:xfrm>
              <a:custGeom>
                <a:rect b="b" l="l" r="r" t="t"/>
                <a:pathLst>
                  <a:path extrusionOk="0" h="4113" w="4458">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5724595" y="2209548"/>
                <a:ext cx="124935" cy="115830"/>
              </a:xfrm>
              <a:custGeom>
                <a:rect b="b" l="l" r="r" t="t"/>
                <a:pathLst>
                  <a:path extrusionOk="0" h="3333" w="3595">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36"/>
            <p:cNvGrpSpPr/>
            <p:nvPr/>
          </p:nvGrpSpPr>
          <p:grpSpPr>
            <a:xfrm>
              <a:off x="7112761" y="1457153"/>
              <a:ext cx="1499343" cy="988678"/>
              <a:chOff x="5561570" y="3414250"/>
              <a:chExt cx="523477" cy="345197"/>
            </a:xfrm>
          </p:grpSpPr>
          <p:sp>
            <p:nvSpPr>
              <p:cNvPr id="767" name="Google Shape;767;p36"/>
              <p:cNvSpPr/>
              <p:nvPr/>
            </p:nvSpPr>
            <p:spPr>
              <a:xfrm>
                <a:off x="5561570" y="3414250"/>
                <a:ext cx="523477" cy="345197"/>
              </a:xfrm>
              <a:custGeom>
                <a:rect b="b" l="l" r="r" t="t"/>
                <a:pathLst>
                  <a:path extrusionOk="0" h="9933" w="15063">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5609772" y="3650742"/>
                <a:ext cx="118784" cy="8410"/>
              </a:xfrm>
              <a:custGeom>
                <a:rect b="b" l="l" r="r" t="t"/>
                <a:pathLst>
                  <a:path extrusionOk="0" h="242" w="3418">
                    <a:moveTo>
                      <a:pt x="1" y="1"/>
                    </a:moveTo>
                    <a:lnTo>
                      <a:pt x="1" y="241"/>
                    </a:lnTo>
                    <a:lnTo>
                      <a:pt x="3417" y="241"/>
                    </a:lnTo>
                    <a:lnTo>
                      <a:pt x="34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6"/>
              <p:cNvSpPr/>
              <p:nvPr/>
            </p:nvSpPr>
            <p:spPr>
              <a:xfrm>
                <a:off x="5748192" y="3650742"/>
                <a:ext cx="47958" cy="8410"/>
              </a:xfrm>
              <a:custGeom>
                <a:rect b="b" l="l" r="r" t="t"/>
                <a:pathLst>
                  <a:path extrusionOk="0" h="242" w="1380">
                    <a:moveTo>
                      <a:pt x="0" y="1"/>
                    </a:moveTo>
                    <a:lnTo>
                      <a:pt x="0" y="241"/>
                    </a:lnTo>
                    <a:lnTo>
                      <a:pt x="1380" y="241"/>
                    </a:lnTo>
                    <a:lnTo>
                      <a:pt x="13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5808419" y="3650742"/>
                <a:ext cx="30756" cy="8410"/>
              </a:xfrm>
              <a:custGeom>
                <a:rect b="b" l="l" r="r" t="t"/>
                <a:pathLst>
                  <a:path extrusionOk="0" h="242" w="885">
                    <a:moveTo>
                      <a:pt x="1" y="1"/>
                    </a:moveTo>
                    <a:lnTo>
                      <a:pt x="1" y="241"/>
                    </a:lnTo>
                    <a:lnTo>
                      <a:pt x="885" y="241"/>
                    </a:lnTo>
                    <a:lnTo>
                      <a:pt x="8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a:off x="5848488" y="3650742"/>
                <a:ext cx="12337" cy="8410"/>
              </a:xfrm>
              <a:custGeom>
                <a:rect b="b" l="l" r="r" t="t"/>
                <a:pathLst>
                  <a:path extrusionOk="0" h="242" w="355">
                    <a:moveTo>
                      <a:pt x="1" y="1"/>
                    </a:moveTo>
                    <a:lnTo>
                      <a:pt x="1" y="241"/>
                    </a:lnTo>
                    <a:lnTo>
                      <a:pt x="354" y="241"/>
                    </a:lnTo>
                    <a:lnTo>
                      <a:pt x="3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a:off x="5878237" y="3650742"/>
                <a:ext cx="126916" cy="8410"/>
              </a:xfrm>
              <a:custGeom>
                <a:rect b="b" l="l" r="r" t="t"/>
                <a:pathLst>
                  <a:path extrusionOk="0" h="242" w="3652">
                    <a:moveTo>
                      <a:pt x="1" y="1"/>
                    </a:moveTo>
                    <a:lnTo>
                      <a:pt x="1" y="241"/>
                    </a:lnTo>
                    <a:lnTo>
                      <a:pt x="3651" y="241"/>
                    </a:lnTo>
                    <a:lnTo>
                      <a:pt x="36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5712293" y="3620021"/>
                <a:ext cx="135257" cy="9383"/>
              </a:xfrm>
              <a:custGeom>
                <a:rect b="b" l="l" r="r" t="t"/>
                <a:pathLst>
                  <a:path extrusionOk="0" h="270" w="3892">
                    <a:moveTo>
                      <a:pt x="1" y="1"/>
                    </a:moveTo>
                    <a:lnTo>
                      <a:pt x="1" y="269"/>
                    </a:lnTo>
                    <a:lnTo>
                      <a:pt x="3891" y="269"/>
                    </a:lnTo>
                    <a:lnTo>
                      <a:pt x="38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5869896" y="3623218"/>
                <a:ext cx="14527" cy="9140"/>
              </a:xfrm>
              <a:custGeom>
                <a:rect b="b" l="l" r="r" t="t"/>
                <a:pathLst>
                  <a:path extrusionOk="0" h="263" w="418">
                    <a:moveTo>
                      <a:pt x="0" y="1"/>
                    </a:moveTo>
                    <a:lnTo>
                      <a:pt x="0" y="262"/>
                    </a:lnTo>
                    <a:lnTo>
                      <a:pt x="418" y="262"/>
                    </a:lnTo>
                    <a:lnTo>
                      <a:pt x="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5912920" y="3623218"/>
                <a:ext cx="67628" cy="9140"/>
              </a:xfrm>
              <a:custGeom>
                <a:rect b="b" l="l" r="r" t="t"/>
                <a:pathLst>
                  <a:path extrusionOk="0" h="263" w="1946">
                    <a:moveTo>
                      <a:pt x="0" y="1"/>
                    </a:moveTo>
                    <a:lnTo>
                      <a:pt x="0" y="262"/>
                    </a:lnTo>
                    <a:lnTo>
                      <a:pt x="1946" y="262"/>
                    </a:lnTo>
                    <a:lnTo>
                      <a:pt x="19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6002165" y="3623218"/>
                <a:ext cx="39861" cy="9140"/>
              </a:xfrm>
              <a:custGeom>
                <a:rect b="b" l="l" r="r" t="t"/>
                <a:pathLst>
                  <a:path extrusionOk="0" h="263" w="1147">
                    <a:moveTo>
                      <a:pt x="0" y="1"/>
                    </a:moveTo>
                    <a:lnTo>
                      <a:pt x="0" y="262"/>
                    </a:lnTo>
                    <a:lnTo>
                      <a:pt x="1146" y="262"/>
                    </a:lnTo>
                    <a:lnTo>
                      <a:pt x="11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5673196" y="3592497"/>
                <a:ext cx="55361" cy="9140"/>
              </a:xfrm>
              <a:custGeom>
                <a:rect b="b" l="l" r="r" t="t"/>
                <a:pathLst>
                  <a:path extrusionOk="0" h="263" w="1593">
                    <a:moveTo>
                      <a:pt x="1" y="0"/>
                    </a:moveTo>
                    <a:lnTo>
                      <a:pt x="1" y="262"/>
                    </a:lnTo>
                    <a:lnTo>
                      <a:pt x="1592" y="262"/>
                    </a:lnTo>
                    <a:lnTo>
                      <a:pt x="1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a:off x="5748192" y="3592497"/>
                <a:ext cx="47958" cy="9140"/>
              </a:xfrm>
              <a:custGeom>
                <a:rect b="b" l="l" r="r" t="t"/>
                <a:pathLst>
                  <a:path extrusionOk="0" h="263" w="1380">
                    <a:moveTo>
                      <a:pt x="0" y="0"/>
                    </a:moveTo>
                    <a:lnTo>
                      <a:pt x="0" y="262"/>
                    </a:lnTo>
                    <a:lnTo>
                      <a:pt x="1380" y="262"/>
                    </a:lnTo>
                    <a:lnTo>
                      <a:pt x="13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a:off x="5808419" y="3592497"/>
                <a:ext cx="30756" cy="9140"/>
              </a:xfrm>
              <a:custGeom>
                <a:rect b="b" l="l" r="r" t="t"/>
                <a:pathLst>
                  <a:path extrusionOk="0" h="263" w="885">
                    <a:moveTo>
                      <a:pt x="1" y="0"/>
                    </a:moveTo>
                    <a:lnTo>
                      <a:pt x="1" y="262"/>
                    </a:lnTo>
                    <a:lnTo>
                      <a:pt x="885" y="262"/>
                    </a:lnTo>
                    <a:lnTo>
                      <a:pt x="8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5848488" y="3592497"/>
                <a:ext cx="12337" cy="9140"/>
              </a:xfrm>
              <a:custGeom>
                <a:rect b="b" l="l" r="r" t="t"/>
                <a:pathLst>
                  <a:path extrusionOk="0" h="263" w="355">
                    <a:moveTo>
                      <a:pt x="1" y="0"/>
                    </a:moveTo>
                    <a:lnTo>
                      <a:pt x="1" y="262"/>
                    </a:lnTo>
                    <a:lnTo>
                      <a:pt x="354" y="262"/>
                    </a:lnTo>
                    <a:lnTo>
                      <a:pt x="3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a:off x="5878237" y="3592497"/>
                <a:ext cx="126916" cy="9140"/>
              </a:xfrm>
              <a:custGeom>
                <a:rect b="b" l="l" r="r" t="t"/>
                <a:pathLst>
                  <a:path extrusionOk="0" h="263" w="3652">
                    <a:moveTo>
                      <a:pt x="1" y="0"/>
                    </a:moveTo>
                    <a:lnTo>
                      <a:pt x="1" y="262"/>
                    </a:lnTo>
                    <a:lnTo>
                      <a:pt x="3651" y="262"/>
                    </a:lnTo>
                    <a:lnTo>
                      <a:pt x="36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a:off x="5609772" y="3565946"/>
                <a:ext cx="77985" cy="9140"/>
              </a:xfrm>
              <a:custGeom>
                <a:rect b="b" l="l" r="r" t="t"/>
                <a:pathLst>
                  <a:path extrusionOk="0" h="263" w="2244">
                    <a:moveTo>
                      <a:pt x="1" y="0"/>
                    </a:moveTo>
                    <a:lnTo>
                      <a:pt x="1" y="262"/>
                    </a:lnTo>
                    <a:lnTo>
                      <a:pt x="2243" y="262"/>
                    </a:lnTo>
                    <a:lnTo>
                      <a:pt x="22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a:off x="5712293" y="3565946"/>
                <a:ext cx="111660" cy="9140"/>
              </a:xfrm>
              <a:custGeom>
                <a:rect b="b" l="l" r="r" t="t"/>
                <a:pathLst>
                  <a:path extrusionOk="0" h="263" w="3213">
                    <a:moveTo>
                      <a:pt x="1" y="0"/>
                    </a:moveTo>
                    <a:lnTo>
                      <a:pt x="1" y="262"/>
                    </a:lnTo>
                    <a:lnTo>
                      <a:pt x="3212" y="262"/>
                    </a:lnTo>
                    <a:lnTo>
                      <a:pt x="32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5853667" y="3565946"/>
                <a:ext cx="12302" cy="9140"/>
              </a:xfrm>
              <a:custGeom>
                <a:rect b="b" l="l" r="r" t="t"/>
                <a:pathLst>
                  <a:path extrusionOk="0" h="263" w="354">
                    <a:moveTo>
                      <a:pt x="0" y="0"/>
                    </a:moveTo>
                    <a:lnTo>
                      <a:pt x="0" y="262"/>
                    </a:lnTo>
                    <a:lnTo>
                      <a:pt x="354" y="262"/>
                    </a:lnTo>
                    <a:lnTo>
                      <a:pt x="3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5886369" y="3565946"/>
                <a:ext cx="94179" cy="9140"/>
              </a:xfrm>
              <a:custGeom>
                <a:rect b="b" l="l" r="r" t="t"/>
                <a:pathLst>
                  <a:path extrusionOk="0" h="263" w="2710">
                    <a:moveTo>
                      <a:pt x="0" y="0"/>
                    </a:moveTo>
                    <a:lnTo>
                      <a:pt x="0" y="262"/>
                    </a:lnTo>
                    <a:lnTo>
                      <a:pt x="2710" y="262"/>
                    </a:lnTo>
                    <a:lnTo>
                      <a:pt x="27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5994033" y="3565946"/>
                <a:ext cx="27593" cy="10113"/>
              </a:xfrm>
              <a:custGeom>
                <a:rect b="b" l="l" r="r" t="t"/>
                <a:pathLst>
                  <a:path extrusionOk="0" h="291" w="794">
                    <a:moveTo>
                      <a:pt x="1" y="0"/>
                    </a:moveTo>
                    <a:lnTo>
                      <a:pt x="1" y="262"/>
                    </a:lnTo>
                    <a:lnTo>
                      <a:pt x="765" y="290"/>
                    </a:lnTo>
                    <a:lnTo>
                      <a:pt x="793" y="2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p:nvPr/>
            </p:nvSpPr>
            <p:spPr>
              <a:xfrm>
                <a:off x="6069759" y="3527822"/>
                <a:ext cx="1008" cy="16507"/>
              </a:xfrm>
              <a:custGeom>
                <a:rect b="b" l="l" r="r" t="t"/>
                <a:pathLst>
                  <a:path extrusionOk="0" h="475" w="29">
                    <a:moveTo>
                      <a:pt x="1" y="1"/>
                    </a:moveTo>
                    <a:lnTo>
                      <a:pt x="1" y="475"/>
                    </a:lnTo>
                    <a:lnTo>
                      <a:pt x="29" y="475"/>
                    </a:lnTo>
                    <a:lnTo>
                      <a:pt x="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6"/>
              <p:cNvSpPr/>
              <p:nvPr/>
            </p:nvSpPr>
            <p:spPr>
              <a:xfrm>
                <a:off x="6069759" y="3480871"/>
                <a:ext cx="1008" cy="33710"/>
              </a:xfrm>
              <a:custGeom>
                <a:rect b="b" l="l" r="r" t="t"/>
                <a:pathLst>
                  <a:path extrusionOk="0" h="970" w="29">
                    <a:moveTo>
                      <a:pt x="1" y="1"/>
                    </a:moveTo>
                    <a:lnTo>
                      <a:pt x="1" y="970"/>
                    </a:lnTo>
                    <a:lnTo>
                      <a:pt x="29" y="970"/>
                    </a:lnTo>
                    <a:lnTo>
                      <a:pt x="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36"/>
            <p:cNvSpPr/>
            <p:nvPr/>
          </p:nvSpPr>
          <p:spPr>
            <a:xfrm>
              <a:off x="5912220" y="3661765"/>
              <a:ext cx="710598" cy="111380"/>
            </a:xfrm>
            <a:custGeom>
              <a:rect b="b" l="l" r="r" t="t"/>
              <a:pathLst>
                <a:path extrusionOk="0" h="1119" w="7139">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6"/>
            <p:cNvSpPr/>
            <p:nvPr/>
          </p:nvSpPr>
          <p:spPr>
            <a:xfrm>
              <a:off x="5912220" y="3717405"/>
              <a:ext cx="710598" cy="422526"/>
            </a:xfrm>
            <a:custGeom>
              <a:rect b="b" l="l" r="r" t="t"/>
              <a:pathLst>
                <a:path extrusionOk="0" h="4245" w="7139">
                  <a:moveTo>
                    <a:pt x="0" y="0"/>
                  </a:moveTo>
                  <a:lnTo>
                    <a:pt x="0" y="4245"/>
                  </a:lnTo>
                  <a:lnTo>
                    <a:pt x="7138" y="4245"/>
                  </a:lnTo>
                  <a:lnTo>
                    <a:pt x="71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
            <p:cNvSpPr/>
            <p:nvPr/>
          </p:nvSpPr>
          <p:spPr>
            <a:xfrm>
              <a:off x="6056551" y="3773045"/>
              <a:ext cx="413479" cy="12044"/>
            </a:xfrm>
            <a:custGeom>
              <a:rect b="b" l="l" r="r" t="t"/>
              <a:pathLst>
                <a:path extrusionOk="0" h="121" w="4154">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6"/>
            <p:cNvSpPr/>
            <p:nvPr/>
          </p:nvSpPr>
          <p:spPr>
            <a:xfrm>
              <a:off x="6056551" y="3834956"/>
              <a:ext cx="413479" cy="11347"/>
            </a:xfrm>
            <a:custGeom>
              <a:rect b="b" l="l" r="r" t="t"/>
              <a:pathLst>
                <a:path extrusionOk="0" h="114" w="4154">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6"/>
            <p:cNvSpPr/>
            <p:nvPr/>
          </p:nvSpPr>
          <p:spPr>
            <a:xfrm>
              <a:off x="6056551" y="3893384"/>
              <a:ext cx="413479" cy="12143"/>
            </a:xfrm>
            <a:custGeom>
              <a:rect b="b" l="l" r="r" t="t"/>
              <a:pathLst>
                <a:path extrusionOk="0" h="122" w="4154">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6056551" y="3951811"/>
              <a:ext cx="413479" cy="12143"/>
            </a:xfrm>
            <a:custGeom>
              <a:rect b="b" l="l" r="r" t="t"/>
              <a:pathLst>
                <a:path extrusionOk="0" h="122" w="4154">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6"/>
            <p:cNvSpPr/>
            <p:nvPr/>
          </p:nvSpPr>
          <p:spPr>
            <a:xfrm>
              <a:off x="5971346" y="3748560"/>
              <a:ext cx="52954" cy="62608"/>
            </a:xfrm>
            <a:custGeom>
              <a:rect b="b" l="l" r="r" t="t"/>
              <a:pathLst>
                <a:path extrusionOk="0" h="629" w="532">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6" name="Google Shape;796;p36"/>
            <p:cNvGrpSpPr/>
            <p:nvPr/>
          </p:nvGrpSpPr>
          <p:grpSpPr>
            <a:xfrm>
              <a:off x="6352280" y="2402410"/>
              <a:ext cx="2259826" cy="2201617"/>
              <a:chOff x="5193782" y="4186768"/>
              <a:chExt cx="788990" cy="768694"/>
            </a:xfrm>
          </p:grpSpPr>
          <p:sp>
            <p:nvSpPr>
              <p:cNvPr id="797" name="Google Shape;797;p36"/>
              <p:cNvSpPr/>
              <p:nvPr/>
            </p:nvSpPr>
            <p:spPr>
              <a:xfrm>
                <a:off x="5229682" y="4210087"/>
                <a:ext cx="156873" cy="113224"/>
              </a:xfrm>
              <a:custGeom>
                <a:rect b="b" l="l" r="r" t="t"/>
                <a:pathLst>
                  <a:path extrusionOk="0" h="3258" w="4514">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6"/>
              <p:cNvSpPr/>
              <p:nvPr/>
            </p:nvSpPr>
            <p:spPr>
              <a:xfrm>
                <a:off x="5233852" y="4225552"/>
                <a:ext cx="115830" cy="71833"/>
              </a:xfrm>
              <a:custGeom>
                <a:rect b="b" l="l" r="r" t="t"/>
                <a:pathLst>
                  <a:path extrusionOk="0" h="2067" w="3333">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6"/>
              <p:cNvSpPr/>
              <p:nvPr/>
            </p:nvSpPr>
            <p:spPr>
              <a:xfrm>
                <a:off x="5238057" y="4218428"/>
                <a:ext cx="116803" cy="71590"/>
              </a:xfrm>
              <a:custGeom>
                <a:rect b="b" l="l" r="r" t="t"/>
                <a:pathLst>
                  <a:path extrusionOk="0" h="2060" w="3361">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6"/>
              <p:cNvSpPr/>
              <p:nvPr/>
            </p:nvSpPr>
            <p:spPr>
              <a:xfrm>
                <a:off x="5193782" y="4186768"/>
                <a:ext cx="66655" cy="62798"/>
              </a:xfrm>
              <a:custGeom>
                <a:rect b="b" l="l" r="r" t="t"/>
                <a:pathLst>
                  <a:path extrusionOk="0" h="1807" w="1918">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6"/>
              <p:cNvSpPr/>
              <p:nvPr/>
            </p:nvSpPr>
            <p:spPr>
              <a:xfrm>
                <a:off x="5343532" y="4283832"/>
                <a:ext cx="37880" cy="34961"/>
              </a:xfrm>
              <a:custGeom>
                <a:rect b="b" l="l" r="r" t="t"/>
                <a:pathLst>
                  <a:path extrusionOk="0" h="1006" w="109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6"/>
              <p:cNvSpPr/>
              <p:nvPr/>
            </p:nvSpPr>
            <p:spPr>
              <a:xfrm>
                <a:off x="5292132" y="4263432"/>
                <a:ext cx="333172" cy="243094"/>
              </a:xfrm>
              <a:custGeom>
                <a:rect b="b" l="l" r="r" t="t"/>
                <a:pathLst>
                  <a:path extrusionOk="0" h="6995" w="9587">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6"/>
              <p:cNvSpPr/>
              <p:nvPr/>
            </p:nvSpPr>
            <p:spPr>
              <a:xfrm>
                <a:off x="5380404" y="4803316"/>
                <a:ext cx="560315" cy="2016"/>
              </a:xfrm>
              <a:custGeom>
                <a:rect b="b" l="l" r="r" t="t"/>
                <a:pathLst>
                  <a:path extrusionOk="0" h="58" w="16123">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6"/>
              <p:cNvSpPr/>
              <p:nvPr/>
            </p:nvSpPr>
            <p:spPr>
              <a:xfrm>
                <a:off x="5344505" y="4784897"/>
                <a:ext cx="625962" cy="1981"/>
              </a:xfrm>
              <a:custGeom>
                <a:rect b="b" l="l" r="r" t="t"/>
                <a:pathLst>
                  <a:path extrusionOk="0" h="57" w="18012">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6"/>
              <p:cNvSpPr/>
              <p:nvPr/>
            </p:nvSpPr>
            <p:spPr>
              <a:xfrm>
                <a:off x="5959141" y="4803316"/>
                <a:ext cx="23632" cy="2016"/>
              </a:xfrm>
              <a:custGeom>
                <a:rect b="b" l="l" r="r" t="t"/>
                <a:pathLst>
                  <a:path extrusionOk="0" h="58" w="68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6"/>
              <p:cNvSpPr/>
              <p:nvPr/>
            </p:nvSpPr>
            <p:spPr>
              <a:xfrm>
                <a:off x="5586175" y="4228541"/>
                <a:ext cx="174353" cy="238367"/>
              </a:xfrm>
              <a:custGeom>
                <a:rect b="b" l="l" r="r" t="t"/>
                <a:pathLst>
                  <a:path extrusionOk="0" h="6859" w="5017">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5497173" y="4393477"/>
                <a:ext cx="341999" cy="333172"/>
              </a:xfrm>
              <a:custGeom>
                <a:rect b="b" l="l" r="r" t="t"/>
                <a:pathLst>
                  <a:path extrusionOk="0" h="9587" w="9841">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6"/>
              <p:cNvSpPr/>
              <p:nvPr/>
            </p:nvSpPr>
            <p:spPr>
              <a:xfrm>
                <a:off x="5506279" y="4504130"/>
                <a:ext cx="61477" cy="11329"/>
              </a:xfrm>
              <a:custGeom>
                <a:rect b="b" l="l" r="r" t="t"/>
                <a:pathLst>
                  <a:path extrusionOk="0" h="326" w="1769">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6"/>
              <p:cNvSpPr/>
              <p:nvPr/>
            </p:nvSpPr>
            <p:spPr>
              <a:xfrm>
                <a:off x="5497173" y="4397647"/>
                <a:ext cx="73780" cy="14318"/>
              </a:xfrm>
              <a:custGeom>
                <a:rect b="b" l="l" r="r" t="t"/>
                <a:pathLst>
                  <a:path extrusionOk="0" h="412" w="2123">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6"/>
              <p:cNvSpPr/>
              <p:nvPr/>
            </p:nvSpPr>
            <p:spPr>
              <a:xfrm>
                <a:off x="5570919" y="4515424"/>
                <a:ext cx="7159" cy="108706"/>
              </a:xfrm>
              <a:custGeom>
                <a:rect b="b" l="l" r="r" t="t"/>
                <a:pathLst>
                  <a:path extrusionOk="0" h="3128" w="206">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6"/>
              <p:cNvSpPr/>
              <p:nvPr/>
            </p:nvSpPr>
            <p:spPr>
              <a:xfrm>
                <a:off x="5455123" y="4818294"/>
                <a:ext cx="182451" cy="90600"/>
              </a:xfrm>
              <a:custGeom>
                <a:rect b="b" l="l" r="r" t="t"/>
                <a:pathLst>
                  <a:path extrusionOk="0" h="2607" w="525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6"/>
              <p:cNvSpPr/>
              <p:nvPr/>
            </p:nvSpPr>
            <p:spPr>
              <a:xfrm>
                <a:off x="5334183" y="4634696"/>
                <a:ext cx="623008" cy="252790"/>
              </a:xfrm>
              <a:custGeom>
                <a:rect b="b" l="l" r="r" t="t"/>
                <a:pathLst>
                  <a:path extrusionOk="0" h="7274" w="17927">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6"/>
              <p:cNvSpPr/>
              <p:nvPr/>
            </p:nvSpPr>
            <p:spPr>
              <a:xfrm>
                <a:off x="5641501" y="4714071"/>
                <a:ext cx="173102" cy="82155"/>
              </a:xfrm>
              <a:custGeom>
                <a:rect b="b" l="l" r="r" t="t"/>
                <a:pathLst>
                  <a:path extrusionOk="0" h="2364" w="4981">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6"/>
              <p:cNvSpPr/>
              <p:nvPr/>
            </p:nvSpPr>
            <p:spPr>
              <a:xfrm>
                <a:off x="5653769" y="4825940"/>
                <a:ext cx="142381" cy="129523"/>
              </a:xfrm>
              <a:custGeom>
                <a:rect b="b" l="l" r="r" t="t"/>
                <a:pathLst>
                  <a:path extrusionOk="0" h="3727" w="4097">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a:off x="5612969" y="4475980"/>
                <a:ext cx="242677" cy="254284"/>
              </a:xfrm>
              <a:custGeom>
                <a:rect b="b" l="l" r="r" t="t"/>
                <a:pathLst>
                  <a:path extrusionOk="0" h="7317" w="6983">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6"/>
              <p:cNvSpPr/>
              <p:nvPr/>
            </p:nvSpPr>
            <p:spPr>
              <a:xfrm>
                <a:off x="5585202" y="4217489"/>
                <a:ext cx="138419" cy="124900"/>
              </a:xfrm>
              <a:custGeom>
                <a:rect b="b" l="l" r="r" t="t"/>
                <a:pathLst>
                  <a:path extrusionOk="0" h="3594" w="3983">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6"/>
              <p:cNvSpPr/>
              <p:nvPr/>
            </p:nvSpPr>
            <p:spPr>
              <a:xfrm>
                <a:off x="5453176" y="4677893"/>
                <a:ext cx="229401" cy="152007"/>
              </a:xfrm>
              <a:custGeom>
                <a:rect b="b" l="l" r="r" t="t"/>
                <a:pathLst>
                  <a:path extrusionOk="0" h="4374" w="6601">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6"/>
              <p:cNvSpPr/>
              <p:nvPr/>
            </p:nvSpPr>
            <p:spPr>
              <a:xfrm>
                <a:off x="5610745" y="4321400"/>
                <a:ext cx="22659" cy="12858"/>
              </a:xfrm>
              <a:custGeom>
                <a:rect b="b" l="l" r="r" t="t"/>
                <a:pathLst>
                  <a:path extrusionOk="0" h="370" w="652">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6"/>
              <p:cNvSpPr/>
              <p:nvPr/>
            </p:nvSpPr>
            <p:spPr>
              <a:xfrm>
                <a:off x="5664091" y="4287203"/>
                <a:ext cx="35378" cy="33223"/>
              </a:xfrm>
              <a:custGeom>
                <a:rect b="b" l="l" r="r" t="t"/>
                <a:pathLst>
                  <a:path extrusionOk="0" h="956" w="1018">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6"/>
              <p:cNvSpPr/>
              <p:nvPr/>
            </p:nvSpPr>
            <p:spPr>
              <a:xfrm>
                <a:off x="5669269" y="4294501"/>
                <a:ext cx="14283" cy="10009"/>
              </a:xfrm>
              <a:custGeom>
                <a:rect b="b" l="l" r="r" t="t"/>
                <a:pathLst>
                  <a:path extrusionOk="0" h="288" w="411">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p:nvPr/>
            </p:nvSpPr>
            <p:spPr>
              <a:xfrm>
                <a:off x="5746976" y="4431357"/>
                <a:ext cx="106725" cy="137446"/>
              </a:xfrm>
              <a:custGeom>
                <a:rect b="b" l="l" r="r" t="t"/>
                <a:pathLst>
                  <a:path extrusionOk="0" h="3955" w="3071">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6"/>
              <p:cNvSpPr/>
              <p:nvPr/>
            </p:nvSpPr>
            <p:spPr>
              <a:xfrm>
                <a:off x="5509476" y="4735722"/>
                <a:ext cx="248828" cy="12302"/>
              </a:xfrm>
              <a:custGeom>
                <a:rect b="b" l="l" r="r" t="t"/>
                <a:pathLst>
                  <a:path extrusionOk="0" h="354" w="716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6"/>
              <p:cNvSpPr/>
              <p:nvPr/>
            </p:nvSpPr>
            <p:spPr>
              <a:xfrm>
                <a:off x="5465444" y="4626042"/>
                <a:ext cx="252060" cy="112668"/>
              </a:xfrm>
              <a:custGeom>
                <a:rect b="b" l="l" r="r" t="t"/>
                <a:pathLst>
                  <a:path extrusionOk="0" h="3242" w="7253">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6"/>
              <p:cNvSpPr/>
              <p:nvPr/>
            </p:nvSpPr>
            <p:spPr>
              <a:xfrm>
                <a:off x="5567721" y="4671047"/>
                <a:ext cx="29783" cy="22659"/>
              </a:xfrm>
              <a:custGeom>
                <a:rect b="b" l="l" r="r" t="t"/>
                <a:pathLst>
                  <a:path extrusionOk="0" h="652" w="857">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5640493" y="4353650"/>
                <a:ext cx="18488" cy="17481"/>
              </a:xfrm>
              <a:custGeom>
                <a:rect b="b" l="l" r="r" t="t"/>
                <a:pathLst>
                  <a:path extrusionOk="0" h="503" w="532">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5257971" y="4238828"/>
                <a:ext cx="103041" cy="82224"/>
              </a:xfrm>
              <a:custGeom>
                <a:rect b="b" l="l" r="r" t="t"/>
                <a:pathLst>
                  <a:path extrusionOk="0" h="2366" w="2965">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a:off x="5244174" y="4208662"/>
                <a:ext cx="8167" cy="23076"/>
              </a:xfrm>
              <a:custGeom>
                <a:rect b="b" l="l" r="r" t="t"/>
                <a:pathLst>
                  <a:path extrusionOk="0" h="664" w="235">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5234860" y="4234657"/>
                <a:ext cx="7159" cy="5213"/>
              </a:xfrm>
              <a:custGeom>
                <a:rect b="b" l="l" r="r" t="t"/>
                <a:pathLst>
                  <a:path extrusionOk="0" h="150" w="206">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5389475" y="4458152"/>
                <a:ext cx="8410" cy="8132"/>
              </a:xfrm>
              <a:custGeom>
                <a:rect b="b" l="l" r="r" t="t"/>
                <a:pathLst>
                  <a:path extrusionOk="0" h="234" w="242">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5690676" y="4886583"/>
                <a:ext cx="37880" cy="34544"/>
              </a:xfrm>
              <a:custGeom>
                <a:rect b="b" l="l" r="r" t="t"/>
                <a:pathLst>
                  <a:path extrusionOk="0" h="994" w="109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5530849" y="4869311"/>
                <a:ext cx="39131" cy="31416"/>
              </a:xfrm>
              <a:custGeom>
                <a:rect b="b" l="l" r="r" t="t"/>
                <a:pathLst>
                  <a:path extrusionOk="0" h="904" w="1126">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5816794" y="4543192"/>
                <a:ext cx="36907" cy="18488"/>
              </a:xfrm>
              <a:custGeom>
                <a:rect b="b" l="l" r="r" t="t"/>
                <a:pathLst>
                  <a:path extrusionOk="0" h="532" w="1062">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5920287" y="4713619"/>
                <a:ext cx="32737" cy="50183"/>
              </a:xfrm>
              <a:custGeom>
                <a:rect b="b" l="l" r="r" t="t"/>
                <a:pathLst>
                  <a:path extrusionOk="0" h="1444" w="942">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5339327" y="4680847"/>
                <a:ext cx="28810" cy="50461"/>
              </a:xfrm>
              <a:custGeom>
                <a:rect b="b" l="l" r="r" t="t"/>
                <a:pathLst>
                  <a:path extrusionOk="0" h="1452" w="829">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5823918" y="4660969"/>
                <a:ext cx="15256" cy="25613"/>
              </a:xfrm>
              <a:custGeom>
                <a:rect b="b" l="l" r="r" t="t"/>
                <a:pathLst>
                  <a:path extrusionOk="0" h="737" w="439">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811616" y="4689501"/>
                <a:ext cx="9140" cy="7402"/>
              </a:xfrm>
              <a:custGeom>
                <a:rect b="b" l="l" r="r" t="t"/>
                <a:pathLst>
                  <a:path extrusionOk="0" h="213" w="263">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5817767" y="4679422"/>
                <a:ext cx="6186" cy="6151"/>
              </a:xfrm>
              <a:custGeom>
                <a:rect b="b" l="l" r="r" t="t"/>
                <a:pathLst>
                  <a:path extrusionOk="0" h="177" w="178">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5822945" y="4538604"/>
                <a:ext cx="20434" cy="8584"/>
              </a:xfrm>
              <a:custGeom>
                <a:rect b="b" l="l" r="r" t="t"/>
                <a:pathLst>
                  <a:path extrusionOk="0" h="247" w="588">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5824891" y="4475598"/>
                <a:ext cx="10356" cy="24605"/>
              </a:xfrm>
              <a:custGeom>
                <a:rect b="b" l="l" r="r" t="t"/>
                <a:pathLst>
                  <a:path extrusionOk="0" h="708" w="298">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5834240" y="4502149"/>
                <a:ext cx="3962" cy="9140"/>
              </a:xfrm>
              <a:custGeom>
                <a:rect b="b" l="l" r="r" t="t"/>
                <a:pathLst>
                  <a:path extrusionOk="0" h="263" w="114">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5692866" y="4348507"/>
                <a:ext cx="2989" cy="22624"/>
              </a:xfrm>
              <a:custGeom>
                <a:rect b="b" l="l" r="r" t="t"/>
                <a:pathLst>
                  <a:path extrusionOk="0" h="651" w="86">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5736863" y="4501176"/>
                <a:ext cx="22415" cy="68601"/>
              </a:xfrm>
              <a:custGeom>
                <a:rect b="b" l="l" r="r" t="t"/>
                <a:pathLst>
                  <a:path extrusionOk="0" h="1974" w="645">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5570919" y="4504130"/>
                <a:ext cx="16264" cy="10356"/>
              </a:xfrm>
              <a:custGeom>
                <a:rect b="b" l="l" r="r" t="t"/>
                <a:pathLst>
                  <a:path extrusionOk="0" h="298" w="468">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36"/>
            <p:cNvGrpSpPr/>
            <p:nvPr/>
          </p:nvGrpSpPr>
          <p:grpSpPr>
            <a:xfrm>
              <a:off x="5240433" y="2333504"/>
              <a:ext cx="1470385" cy="1003512"/>
              <a:chOff x="4805595" y="2633670"/>
              <a:chExt cx="513367" cy="350376"/>
            </a:xfrm>
          </p:grpSpPr>
          <p:sp>
            <p:nvSpPr>
              <p:cNvPr id="845" name="Google Shape;845;p36"/>
              <p:cNvSpPr/>
              <p:nvPr/>
            </p:nvSpPr>
            <p:spPr>
              <a:xfrm>
                <a:off x="4811819" y="2641767"/>
                <a:ext cx="33953" cy="94457"/>
              </a:xfrm>
              <a:custGeom>
                <a:rect b="b" l="l" r="r" t="t"/>
                <a:pathLst>
                  <a:path extrusionOk="0" h="2718" w="977">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4901224" y="2641767"/>
                <a:ext cx="33710" cy="94457"/>
              </a:xfrm>
              <a:custGeom>
                <a:rect b="b" l="l" r="r" t="t"/>
                <a:pathLst>
                  <a:path extrusionOk="0" h="2718" w="97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4840009" y="2703836"/>
                <a:ext cx="12337" cy="23041"/>
              </a:xfrm>
              <a:custGeom>
                <a:rect b="b" l="l" r="r" t="t"/>
                <a:pathLst>
                  <a:path extrusionOk="0" h="663" w="355">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095432" y="2706025"/>
                <a:ext cx="12337" cy="22832"/>
              </a:xfrm>
              <a:custGeom>
                <a:rect b="b" l="l" r="r" t="t"/>
                <a:pathLst>
                  <a:path extrusionOk="0" h="657" w="355">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5173382" y="2706025"/>
                <a:ext cx="12337" cy="22832"/>
              </a:xfrm>
              <a:custGeom>
                <a:rect b="b" l="l" r="r" t="t"/>
                <a:pathLst>
                  <a:path extrusionOk="0" h="657" w="355">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5186658" y="2706025"/>
                <a:ext cx="12337" cy="22832"/>
              </a:xfrm>
              <a:custGeom>
                <a:rect b="b" l="l" r="r" t="t"/>
                <a:pathLst>
                  <a:path extrusionOk="0" h="657" w="355">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6"/>
              <p:cNvSpPr/>
              <p:nvPr/>
            </p:nvSpPr>
            <p:spPr>
              <a:xfrm>
                <a:off x="4856959" y="2667345"/>
                <a:ext cx="51399" cy="46256"/>
              </a:xfrm>
              <a:custGeom>
                <a:rect b="b" l="l" r="r" t="t"/>
                <a:pathLst>
                  <a:path extrusionOk="0" h="1331" w="1479">
                    <a:moveTo>
                      <a:pt x="0" y="0"/>
                    </a:moveTo>
                    <a:lnTo>
                      <a:pt x="0" y="1330"/>
                    </a:lnTo>
                    <a:lnTo>
                      <a:pt x="1479" y="1330"/>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6"/>
              <p:cNvSpPr/>
              <p:nvPr/>
            </p:nvSpPr>
            <p:spPr>
              <a:xfrm>
                <a:off x="4963441" y="2633670"/>
                <a:ext cx="22624" cy="116803"/>
              </a:xfrm>
              <a:custGeom>
                <a:rect b="b" l="l" r="r" t="t"/>
                <a:pathLst>
                  <a:path extrusionOk="0" h="3361" w="651">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6"/>
              <p:cNvSpPr/>
              <p:nvPr/>
            </p:nvSpPr>
            <p:spPr>
              <a:xfrm>
                <a:off x="4989993" y="2675686"/>
                <a:ext cx="103528" cy="32737"/>
              </a:xfrm>
              <a:custGeom>
                <a:rect b="b" l="l" r="r" t="t"/>
                <a:pathLst>
                  <a:path extrusionOk="0" h="942" w="2979">
                    <a:moveTo>
                      <a:pt x="0" y="1"/>
                    </a:moveTo>
                    <a:lnTo>
                      <a:pt x="0" y="942"/>
                    </a:lnTo>
                    <a:lnTo>
                      <a:pt x="2978" y="942"/>
                    </a:lnTo>
                    <a:lnTo>
                      <a:pt x="29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5122261" y="2675686"/>
                <a:ext cx="48202" cy="32737"/>
              </a:xfrm>
              <a:custGeom>
                <a:rect b="b" l="l" r="r" t="t"/>
                <a:pathLst>
                  <a:path extrusionOk="0" h="942" w="1387">
                    <a:moveTo>
                      <a:pt x="0" y="1"/>
                    </a:moveTo>
                    <a:lnTo>
                      <a:pt x="0" y="942"/>
                    </a:lnTo>
                    <a:lnTo>
                      <a:pt x="1387" y="94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a:off x="5001287" y="2696121"/>
                <a:ext cx="75760" cy="4205"/>
              </a:xfrm>
              <a:custGeom>
                <a:rect b="b" l="l" r="r" t="t"/>
                <a:pathLst>
                  <a:path extrusionOk="0" h="121" w="218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6"/>
              <p:cNvSpPr/>
              <p:nvPr/>
            </p:nvSpPr>
            <p:spPr>
              <a:xfrm>
                <a:off x="4892858" y="2675686"/>
                <a:ext cx="4205" cy="32737"/>
              </a:xfrm>
              <a:custGeom>
                <a:rect b="b" l="l" r="r" t="t"/>
                <a:pathLst>
                  <a:path extrusionOk="0" h="942" w="121">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5180507" y="2670543"/>
                <a:ext cx="34961" cy="27559"/>
              </a:xfrm>
              <a:custGeom>
                <a:rect b="b" l="l" r="r" t="t"/>
                <a:pathLst>
                  <a:path extrusionOk="0" h="793" w="1006">
                    <a:moveTo>
                      <a:pt x="121" y="0"/>
                    </a:moveTo>
                    <a:lnTo>
                      <a:pt x="1" y="651"/>
                    </a:lnTo>
                    <a:lnTo>
                      <a:pt x="913" y="793"/>
                    </a:lnTo>
                    <a:lnTo>
                      <a:pt x="1005" y="149"/>
                    </a:lnTo>
                    <a:lnTo>
                      <a:pt x="1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4825021" y="2875340"/>
                <a:ext cx="33953" cy="95430"/>
              </a:xfrm>
              <a:custGeom>
                <a:rect b="b" l="l" r="r" t="t"/>
                <a:pathLst>
                  <a:path extrusionOk="0" h="2746" w="977">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4974736" y="2875340"/>
                <a:ext cx="33710" cy="95430"/>
              </a:xfrm>
              <a:custGeom>
                <a:rect b="b" l="l" r="r" t="t"/>
                <a:pathLst>
                  <a:path extrusionOk="0" h="2746" w="97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4858940" y="2899910"/>
                <a:ext cx="51156" cy="47263"/>
              </a:xfrm>
              <a:custGeom>
                <a:rect b="b" l="l" r="r" t="t"/>
                <a:pathLst>
                  <a:path extrusionOk="0" h="1360" w="1472">
                    <a:moveTo>
                      <a:pt x="0" y="1"/>
                    </a:moveTo>
                    <a:lnTo>
                      <a:pt x="0" y="1359"/>
                    </a:lnTo>
                    <a:lnTo>
                      <a:pt x="1472" y="1359"/>
                    </a:lnTo>
                    <a:lnTo>
                      <a:pt x="14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5042330" y="2867208"/>
                <a:ext cx="23666" cy="116838"/>
              </a:xfrm>
              <a:custGeom>
                <a:rect b="b" l="l" r="r" t="t"/>
                <a:pathLst>
                  <a:path extrusionOk="0" h="3362" w="681">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5296303" y="2867208"/>
                <a:ext cx="22659" cy="116838"/>
              </a:xfrm>
              <a:custGeom>
                <a:rect b="b" l="l" r="r" t="t"/>
                <a:pathLst>
                  <a:path extrusionOk="0" h="3362" w="652">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5069889" y="2909259"/>
                <a:ext cx="49210" cy="32737"/>
              </a:xfrm>
              <a:custGeom>
                <a:rect b="b" l="l" r="r" t="t"/>
                <a:pathLst>
                  <a:path extrusionOk="0" h="942" w="1416">
                    <a:moveTo>
                      <a:pt x="0" y="1"/>
                    </a:moveTo>
                    <a:lnTo>
                      <a:pt x="0" y="942"/>
                    </a:lnTo>
                    <a:lnTo>
                      <a:pt x="1415" y="942"/>
                    </a:lnTo>
                    <a:lnTo>
                      <a:pt x="1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5245182" y="2909259"/>
                <a:ext cx="49210" cy="32737"/>
              </a:xfrm>
              <a:custGeom>
                <a:rect b="b" l="l" r="r" t="t"/>
                <a:pathLst>
                  <a:path extrusionOk="0" h="942" w="1416">
                    <a:moveTo>
                      <a:pt x="0" y="1"/>
                    </a:moveTo>
                    <a:lnTo>
                      <a:pt x="0" y="942"/>
                    </a:lnTo>
                    <a:lnTo>
                      <a:pt x="1415" y="942"/>
                    </a:lnTo>
                    <a:lnTo>
                      <a:pt x="1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5142661" y="2908286"/>
                <a:ext cx="50183" cy="33710"/>
              </a:xfrm>
              <a:custGeom>
                <a:rect b="b" l="l" r="r" t="t"/>
                <a:pathLst>
                  <a:path extrusionOk="0" h="970" w="1444">
                    <a:moveTo>
                      <a:pt x="0" y="0"/>
                    </a:moveTo>
                    <a:lnTo>
                      <a:pt x="0" y="970"/>
                    </a:lnTo>
                    <a:lnTo>
                      <a:pt x="1443" y="97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5175363" y="2908286"/>
                <a:ext cx="50426" cy="33710"/>
              </a:xfrm>
              <a:custGeom>
                <a:rect b="b" l="l" r="r" t="t"/>
                <a:pathLst>
                  <a:path extrusionOk="0" h="970" w="1451">
                    <a:moveTo>
                      <a:pt x="0" y="0"/>
                    </a:moveTo>
                    <a:lnTo>
                      <a:pt x="1450" y="970"/>
                    </a:lnTo>
                    <a:lnTo>
                      <a:pt x="14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5081184" y="2929659"/>
                <a:ext cx="31764" cy="4240"/>
              </a:xfrm>
              <a:custGeom>
                <a:rect b="b" l="l" r="r" t="t"/>
                <a:pathLst>
                  <a:path extrusionOk="0" h="122" w="914">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5254287" y="2929659"/>
                <a:ext cx="32945" cy="4240"/>
              </a:xfrm>
              <a:custGeom>
                <a:rect b="b" l="l" r="r" t="t"/>
                <a:pathLst>
                  <a:path extrusionOk="0" h="122" w="948">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4894840" y="2909259"/>
                <a:ext cx="3962" cy="31764"/>
              </a:xfrm>
              <a:custGeom>
                <a:rect b="b" l="l" r="r" t="t"/>
                <a:pathLst>
                  <a:path extrusionOk="0" h="914" w="114">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4923337" y="2899910"/>
                <a:ext cx="51434" cy="47263"/>
              </a:xfrm>
              <a:custGeom>
                <a:rect b="b" l="l" r="r" t="t"/>
                <a:pathLst>
                  <a:path extrusionOk="0" h="1360" w="1480">
                    <a:moveTo>
                      <a:pt x="1" y="1"/>
                    </a:moveTo>
                    <a:lnTo>
                      <a:pt x="1" y="1359"/>
                    </a:lnTo>
                    <a:lnTo>
                      <a:pt x="1479" y="1359"/>
                    </a:lnTo>
                    <a:lnTo>
                      <a:pt x="14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4959236" y="2909259"/>
                <a:ext cx="4240" cy="31764"/>
              </a:xfrm>
              <a:custGeom>
                <a:rect b="b" l="l" r="r" t="t"/>
                <a:pathLst>
                  <a:path extrusionOk="0" h="914" w="122">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4805595" y="2781716"/>
                <a:ext cx="50183" cy="62937"/>
              </a:xfrm>
              <a:custGeom>
                <a:rect b="b" l="l" r="r" t="t"/>
                <a:pathLst>
                  <a:path extrusionOk="0" h="1811" w="1444">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4841494" y="2781716"/>
                <a:ext cx="50183" cy="62937"/>
              </a:xfrm>
              <a:custGeom>
                <a:rect b="b" l="l" r="r" t="t"/>
                <a:pathLst>
                  <a:path extrusionOk="0" h="1811" w="1444">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4996109" y="2781716"/>
                <a:ext cx="50217" cy="62937"/>
              </a:xfrm>
              <a:custGeom>
                <a:rect b="b" l="l" r="r" t="t"/>
                <a:pathLst>
                  <a:path extrusionOk="0" h="1811" w="1445">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5032009" y="2781716"/>
                <a:ext cx="50183" cy="62937"/>
              </a:xfrm>
              <a:custGeom>
                <a:rect b="b" l="l" r="r" t="t"/>
                <a:pathLst>
                  <a:path extrusionOk="0" h="1811" w="1444">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5070862" y="2818068"/>
                <a:ext cx="36907" cy="4205"/>
              </a:xfrm>
              <a:custGeom>
                <a:rect b="b" l="l" r="r" t="t"/>
                <a:pathLst>
                  <a:path extrusionOk="0" h="121" w="1062">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4956282" y="2818068"/>
                <a:ext cx="36942" cy="4205"/>
              </a:xfrm>
              <a:custGeom>
                <a:rect b="b" l="l" r="r" t="t"/>
                <a:pathLst>
                  <a:path extrusionOk="0" h="121" w="1063">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4879340" y="2790995"/>
                <a:ext cx="43058" cy="59774"/>
              </a:xfrm>
              <a:custGeom>
                <a:rect b="b" l="l" r="r" t="t"/>
                <a:pathLst>
                  <a:path extrusionOk="0" h="1720" w="1239">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4914266" y="2797633"/>
                <a:ext cx="31729" cy="50217"/>
              </a:xfrm>
              <a:custGeom>
                <a:rect b="b" l="l" r="r" t="t"/>
                <a:pathLst>
                  <a:path extrusionOk="0" h="1445" w="913">
                    <a:moveTo>
                      <a:pt x="913" y="1"/>
                    </a:moveTo>
                    <a:lnTo>
                      <a:pt x="0" y="616"/>
                    </a:lnTo>
                    <a:lnTo>
                      <a:pt x="913" y="1444"/>
                    </a:lnTo>
                    <a:lnTo>
                      <a:pt x="9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4922364" y="2807329"/>
                <a:ext cx="19461" cy="13692"/>
              </a:xfrm>
              <a:custGeom>
                <a:rect b="b" l="l" r="r" t="t"/>
                <a:pathLst>
                  <a:path extrusionOk="0" h="394" w="56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5120037" y="2800587"/>
                <a:ext cx="65682" cy="36907"/>
              </a:xfrm>
              <a:custGeom>
                <a:rect b="b" l="l" r="r" t="t"/>
                <a:pathLst>
                  <a:path extrusionOk="0" h="1062" w="1890">
                    <a:moveTo>
                      <a:pt x="0" y="1"/>
                    </a:moveTo>
                    <a:lnTo>
                      <a:pt x="0" y="1062"/>
                    </a:lnTo>
                    <a:lnTo>
                      <a:pt x="1889" y="1062"/>
                    </a:lnTo>
                    <a:lnTo>
                      <a:pt x="18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5133556" y="2826165"/>
                <a:ext cx="49210" cy="4205"/>
              </a:xfrm>
              <a:custGeom>
                <a:rect b="b" l="l" r="r" t="t"/>
                <a:pathLst>
                  <a:path extrusionOk="0" h="121" w="1416">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pic>
        <p:nvPicPr>
          <p:cNvPr id="1716" name="Google Shape;1716;p63"/>
          <p:cNvPicPr preferRelativeResize="0"/>
          <p:nvPr/>
        </p:nvPicPr>
        <p:blipFill>
          <a:blip r:embed="rId3">
            <a:alphaModFix/>
          </a:blip>
          <a:stretch>
            <a:fillRect/>
          </a:stretch>
        </p:blipFill>
        <p:spPr>
          <a:xfrm>
            <a:off x="1359650" y="152400"/>
            <a:ext cx="5869292"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pic>
        <p:nvPicPr>
          <p:cNvPr id="1721" name="Google Shape;1721;p64"/>
          <p:cNvPicPr preferRelativeResize="0"/>
          <p:nvPr/>
        </p:nvPicPr>
        <p:blipFill>
          <a:blip r:embed="rId3">
            <a:alphaModFix/>
          </a:blip>
          <a:stretch>
            <a:fillRect/>
          </a:stretch>
        </p:blipFill>
        <p:spPr>
          <a:xfrm>
            <a:off x="2062838" y="1707600"/>
            <a:ext cx="5018325" cy="1997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pic>
        <p:nvPicPr>
          <p:cNvPr id="1726" name="Google Shape;1726;p65"/>
          <p:cNvPicPr preferRelativeResize="0"/>
          <p:nvPr/>
        </p:nvPicPr>
        <p:blipFill>
          <a:blip r:embed="rId3">
            <a:alphaModFix/>
          </a:blip>
          <a:stretch>
            <a:fillRect/>
          </a:stretch>
        </p:blipFill>
        <p:spPr>
          <a:xfrm>
            <a:off x="1069650" y="1498950"/>
            <a:ext cx="6850400" cy="3031049"/>
          </a:xfrm>
          <a:prstGeom prst="rect">
            <a:avLst/>
          </a:prstGeom>
          <a:noFill/>
          <a:ln>
            <a:noFill/>
          </a:ln>
        </p:spPr>
      </p:pic>
      <p:sp>
        <p:nvSpPr>
          <p:cNvPr id="1727" name="Google Shape;1727;p65"/>
          <p:cNvSpPr txBox="1"/>
          <p:nvPr>
            <p:ph type="title"/>
          </p:nvPr>
        </p:nvSpPr>
        <p:spPr>
          <a:xfrm>
            <a:off x="720000" y="445025"/>
            <a:ext cx="815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Vista General de la </a:t>
            </a:r>
            <a:r>
              <a:rPr lang="en" sz="2500"/>
              <a:t>Arquitectura</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66"/>
          <p:cNvSpPr txBox="1"/>
          <p:nvPr>
            <p:ph type="title"/>
          </p:nvPr>
        </p:nvSpPr>
        <p:spPr>
          <a:xfrm>
            <a:off x="720000" y="445025"/>
            <a:ext cx="815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Vista Intermedia de la Arquitectura</a:t>
            </a:r>
            <a:endParaRPr sz="2500"/>
          </a:p>
        </p:txBody>
      </p:sp>
      <p:pic>
        <p:nvPicPr>
          <p:cNvPr id="1733" name="Google Shape;1733;p66"/>
          <p:cNvPicPr preferRelativeResize="0"/>
          <p:nvPr/>
        </p:nvPicPr>
        <p:blipFill>
          <a:blip r:embed="rId3">
            <a:alphaModFix/>
          </a:blip>
          <a:stretch>
            <a:fillRect/>
          </a:stretch>
        </p:blipFill>
        <p:spPr>
          <a:xfrm>
            <a:off x="1950350" y="1064075"/>
            <a:ext cx="4911425" cy="36494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67"/>
          <p:cNvSpPr txBox="1"/>
          <p:nvPr>
            <p:ph type="title"/>
          </p:nvPr>
        </p:nvSpPr>
        <p:spPr>
          <a:xfrm>
            <a:off x="720000" y="445025"/>
            <a:ext cx="815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Vista detallada de la Arquitectura</a:t>
            </a:r>
            <a:endParaRPr sz="2500"/>
          </a:p>
        </p:txBody>
      </p:sp>
      <p:pic>
        <p:nvPicPr>
          <p:cNvPr id="1739" name="Google Shape;1739;p67"/>
          <p:cNvPicPr preferRelativeResize="0"/>
          <p:nvPr/>
        </p:nvPicPr>
        <p:blipFill>
          <a:blip r:embed="rId3">
            <a:alphaModFix/>
          </a:blip>
          <a:stretch>
            <a:fillRect/>
          </a:stretch>
        </p:blipFill>
        <p:spPr>
          <a:xfrm>
            <a:off x="2382775" y="1017725"/>
            <a:ext cx="3566791" cy="38209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3" name="Shape 1743"/>
        <p:cNvGrpSpPr/>
        <p:nvPr/>
      </p:nvGrpSpPr>
      <p:grpSpPr>
        <a:xfrm>
          <a:off x="0" y="0"/>
          <a:ext cx="0" cy="0"/>
          <a:chOff x="0" y="0"/>
          <a:chExt cx="0" cy="0"/>
        </a:xfrm>
      </p:grpSpPr>
      <p:pic>
        <p:nvPicPr>
          <p:cNvPr id="1744" name="Google Shape;1744;p68"/>
          <p:cNvPicPr preferRelativeResize="0"/>
          <p:nvPr/>
        </p:nvPicPr>
        <p:blipFill>
          <a:blip r:embed="rId3">
            <a:alphaModFix/>
          </a:blip>
          <a:stretch>
            <a:fillRect/>
          </a:stretch>
        </p:blipFill>
        <p:spPr>
          <a:xfrm>
            <a:off x="2596688" y="1307588"/>
            <a:ext cx="3950624" cy="2892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8" name="Shape 1748"/>
        <p:cNvGrpSpPr/>
        <p:nvPr/>
      </p:nvGrpSpPr>
      <p:grpSpPr>
        <a:xfrm>
          <a:off x="0" y="0"/>
          <a:ext cx="0" cy="0"/>
          <a:chOff x="0" y="0"/>
          <a:chExt cx="0" cy="0"/>
        </a:xfrm>
      </p:grpSpPr>
      <p:sp>
        <p:nvSpPr>
          <p:cNvPr id="1749" name="Google Shape;1749;p69"/>
          <p:cNvSpPr txBox="1"/>
          <p:nvPr>
            <p:ph type="title"/>
          </p:nvPr>
        </p:nvSpPr>
        <p:spPr>
          <a:xfrm>
            <a:off x="720000" y="445025"/>
            <a:ext cx="815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Vista General de la Arquitectura</a:t>
            </a:r>
            <a:endParaRPr sz="2500"/>
          </a:p>
        </p:txBody>
      </p:sp>
      <p:pic>
        <p:nvPicPr>
          <p:cNvPr id="1750" name="Google Shape;1750;p69"/>
          <p:cNvPicPr preferRelativeResize="0"/>
          <p:nvPr/>
        </p:nvPicPr>
        <p:blipFill>
          <a:blip r:embed="rId3">
            <a:alphaModFix/>
          </a:blip>
          <a:stretch>
            <a:fillRect/>
          </a:stretch>
        </p:blipFill>
        <p:spPr>
          <a:xfrm>
            <a:off x="2109650" y="1098600"/>
            <a:ext cx="4748975" cy="348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37"/>
          <p:cNvSpPr txBox="1"/>
          <p:nvPr>
            <p:ph type="title"/>
          </p:nvPr>
        </p:nvSpPr>
        <p:spPr>
          <a:xfrm>
            <a:off x="4262450" y="1363000"/>
            <a:ext cx="4168500" cy="115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Mario Julián Mora Cardona</a:t>
            </a:r>
            <a:endParaRPr sz="2100"/>
          </a:p>
          <a:p>
            <a:pPr indent="0" lvl="0" marL="0" rtl="0" algn="ctr">
              <a:spcBef>
                <a:spcPts val="0"/>
              </a:spcBef>
              <a:spcAft>
                <a:spcPts val="0"/>
              </a:spcAft>
              <a:buNone/>
            </a:pPr>
            <a:r>
              <a:rPr lang="en" sz="2100" u="sng">
                <a:solidFill>
                  <a:schemeClr val="hlink"/>
                </a:solidFill>
                <a:hlinkClick r:id="rId3"/>
              </a:rPr>
              <a:t>mario.mora@u.icesi.edu.co</a:t>
            </a:r>
            <a:r>
              <a:rPr lang="en" sz="2100"/>
              <a:t> </a:t>
            </a:r>
            <a:endParaRPr sz="2100"/>
          </a:p>
        </p:txBody>
      </p:sp>
      <p:sp>
        <p:nvSpPr>
          <p:cNvPr id="888" name="Google Shape;888;p37"/>
          <p:cNvSpPr txBox="1"/>
          <p:nvPr>
            <p:ph idx="1" type="subTitle"/>
          </p:nvPr>
        </p:nvSpPr>
        <p:spPr>
          <a:xfrm>
            <a:off x="4799175" y="2491420"/>
            <a:ext cx="3631800" cy="8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ctr">
              <a:spcBef>
                <a:spcPts val="0"/>
              </a:spcBef>
              <a:spcAft>
                <a:spcPts val="0"/>
              </a:spcAft>
              <a:buNone/>
            </a:pPr>
            <a:r>
              <a:rPr lang="en" sz="1500"/>
              <a:t>Me gusta la gestión de los datos (data journey), la analítica de datos y modelamiento de sistemas.</a:t>
            </a:r>
            <a:endParaRPr sz="1500"/>
          </a:p>
          <a:p>
            <a:pPr indent="0" lvl="0" marL="0" rtl="0" algn="ctr">
              <a:spcBef>
                <a:spcPts val="0"/>
              </a:spcBef>
              <a:spcAft>
                <a:spcPts val="0"/>
              </a:spcAft>
              <a:buNone/>
            </a:pPr>
            <a:r>
              <a:rPr lang="en" sz="1500"/>
              <a:t>Leo sobre IA</a:t>
            </a:r>
            <a:endParaRPr sz="1500"/>
          </a:p>
          <a:p>
            <a:pPr indent="0" lvl="0" marL="0" rtl="0" algn="ctr">
              <a:spcBef>
                <a:spcPts val="0"/>
              </a:spcBef>
              <a:spcAft>
                <a:spcPts val="0"/>
              </a:spcAft>
              <a:buNone/>
            </a:pPr>
            <a:r>
              <a:rPr lang="en" sz="1500"/>
              <a:t>Me gusta ver deportes</a:t>
            </a:r>
            <a:endParaRPr sz="1500"/>
          </a:p>
          <a:p>
            <a:pPr indent="0" lvl="0" marL="0" rtl="0" algn="ctr">
              <a:spcBef>
                <a:spcPts val="0"/>
              </a:spcBef>
              <a:spcAft>
                <a:spcPts val="0"/>
              </a:spcAft>
              <a:buNone/>
            </a:pPr>
            <a:r>
              <a:rPr lang="en" sz="1500"/>
              <a:t>He practicado paracaidismo deportivo </a:t>
            </a:r>
            <a:endParaRPr sz="1500"/>
          </a:p>
          <a:p>
            <a:pPr indent="0" lvl="0" marL="0" rtl="0" algn="ctr">
              <a:spcBef>
                <a:spcPts val="0"/>
              </a:spcBef>
              <a:spcAft>
                <a:spcPts val="0"/>
              </a:spcAft>
              <a:buNone/>
            </a:pPr>
            <a:r>
              <a:t/>
            </a:r>
            <a:endParaRPr sz="1500"/>
          </a:p>
        </p:txBody>
      </p:sp>
      <p:sp>
        <p:nvSpPr>
          <p:cNvPr id="889" name="Google Shape;889;p37"/>
          <p:cNvSpPr/>
          <p:nvPr/>
        </p:nvSpPr>
        <p:spPr>
          <a:xfrm>
            <a:off x="7116875" y="6312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37"/>
          <p:cNvGrpSpPr/>
          <p:nvPr/>
        </p:nvGrpSpPr>
        <p:grpSpPr>
          <a:xfrm>
            <a:off x="5167427" y="3788607"/>
            <a:ext cx="367931" cy="258169"/>
            <a:chOff x="4992850" y="4345375"/>
            <a:chExt cx="619413" cy="638400"/>
          </a:xfrm>
        </p:grpSpPr>
        <p:sp>
          <p:nvSpPr>
            <p:cNvPr id="891" name="Google Shape;891;p37"/>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10800000">
              <a:off x="5386363"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37"/>
          <p:cNvGrpSpPr/>
          <p:nvPr/>
        </p:nvGrpSpPr>
        <p:grpSpPr>
          <a:xfrm>
            <a:off x="2275429" y="822072"/>
            <a:ext cx="234788" cy="188409"/>
            <a:chOff x="2275429" y="822072"/>
            <a:chExt cx="234788" cy="188409"/>
          </a:xfrm>
        </p:grpSpPr>
        <p:sp>
          <p:nvSpPr>
            <p:cNvPr id="894" name="Google Shape;894;p37"/>
            <p:cNvSpPr/>
            <p:nvPr/>
          </p:nvSpPr>
          <p:spPr>
            <a:xfrm>
              <a:off x="2384950" y="822072"/>
              <a:ext cx="125267" cy="1884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a:off x="2275429" y="822072"/>
              <a:ext cx="122220" cy="1884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6" name="Google Shape;896;p37"/>
          <p:cNvPicPr preferRelativeResize="0"/>
          <p:nvPr/>
        </p:nvPicPr>
        <p:blipFill>
          <a:blip r:embed="rId4">
            <a:alphaModFix/>
          </a:blip>
          <a:stretch>
            <a:fillRect/>
          </a:stretch>
        </p:blipFill>
        <p:spPr>
          <a:xfrm>
            <a:off x="152400" y="1162881"/>
            <a:ext cx="3957650" cy="26508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8"/>
          <p:cNvSpPr txBox="1"/>
          <p:nvPr>
            <p:ph type="title"/>
          </p:nvPr>
        </p:nvSpPr>
        <p:spPr>
          <a:xfrm>
            <a:off x="935300" y="1193100"/>
            <a:ext cx="3519600" cy="16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Presentación del curso</a:t>
            </a:r>
            <a:endParaRPr/>
          </a:p>
        </p:txBody>
      </p:sp>
      <p:sp>
        <p:nvSpPr>
          <p:cNvPr id="902" name="Google Shape;902;p38"/>
          <p:cNvSpPr txBox="1"/>
          <p:nvPr>
            <p:ph idx="1" type="subTitle"/>
          </p:nvPr>
        </p:nvSpPr>
        <p:spPr>
          <a:xfrm>
            <a:off x="935300" y="2834400"/>
            <a:ext cx="4075800" cy="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09779 – SISTEMAS INTENSIVOS EN DATOS II</a:t>
            </a:r>
            <a:endParaRPr/>
          </a:p>
          <a:p>
            <a:pPr indent="0" lvl="0" marL="0" rtl="0" algn="l">
              <a:spcBef>
                <a:spcPts val="0"/>
              </a:spcBef>
              <a:spcAft>
                <a:spcPts val="0"/>
              </a:spcAft>
              <a:buNone/>
            </a:pPr>
            <a:r>
              <a:rPr lang="en"/>
              <a:t>Créditos:  3</a:t>
            </a:r>
            <a:endParaRPr/>
          </a:p>
          <a:p>
            <a:pPr indent="0" lvl="0" marL="0" rtl="0" algn="l">
              <a:spcBef>
                <a:spcPts val="0"/>
              </a:spcBef>
              <a:spcAft>
                <a:spcPts val="0"/>
              </a:spcAft>
              <a:buNone/>
            </a:pPr>
            <a:r>
              <a:rPr lang="en"/>
              <a:t>Intensidad semanal : 4 horas</a:t>
            </a:r>
            <a:endParaRPr/>
          </a:p>
          <a:p>
            <a:pPr indent="0" lvl="0" marL="0" rtl="0" algn="l">
              <a:spcBef>
                <a:spcPts val="0"/>
              </a:spcBef>
              <a:spcAft>
                <a:spcPts val="0"/>
              </a:spcAft>
              <a:buNone/>
            </a:pPr>
            <a:r>
              <a:t/>
            </a:r>
            <a:endParaRPr/>
          </a:p>
        </p:txBody>
      </p:sp>
      <p:sp>
        <p:nvSpPr>
          <p:cNvPr id="903" name="Google Shape;903;p38"/>
          <p:cNvSpPr/>
          <p:nvPr/>
        </p:nvSpPr>
        <p:spPr>
          <a:xfrm>
            <a:off x="6150213" y="3555925"/>
            <a:ext cx="1289100" cy="704100"/>
          </a:xfrm>
          <a:prstGeom prst="round1Rect">
            <a:avLst>
              <a:gd fmla="val 16667" name="adj"/>
            </a:avLst>
          </a:prstGeom>
          <a:solidFill>
            <a:srgbClr val="FF807D"/>
          </a:solidFill>
          <a:ln cap="flat" cmpd="sng" w="9525">
            <a:solidFill>
              <a:srgbClr val="FFE3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PROGRAMA DEL CURSO</a:t>
            </a:r>
            <a:endParaRPr/>
          </a:p>
        </p:txBody>
      </p:sp>
      <p:sp>
        <p:nvSpPr>
          <p:cNvPr id="904" name="Google Shape;904;p38"/>
          <p:cNvSpPr/>
          <p:nvPr/>
        </p:nvSpPr>
        <p:spPr>
          <a:xfrm rot="-2699899">
            <a:off x="6164071" y="1995010"/>
            <a:ext cx="399527" cy="381114"/>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8"/>
          <p:cNvSpPr/>
          <p:nvPr/>
        </p:nvSpPr>
        <p:spPr>
          <a:xfrm rot="-2699899">
            <a:off x="6943359" y="2002929"/>
            <a:ext cx="432660" cy="38063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8"/>
          <p:cNvSpPr/>
          <p:nvPr/>
        </p:nvSpPr>
        <p:spPr>
          <a:xfrm rot="-2699899">
            <a:off x="6941422" y="2796887"/>
            <a:ext cx="418754" cy="380872"/>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rot="-2699899">
            <a:off x="6126010" y="2787187"/>
            <a:ext cx="418754" cy="381114"/>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6433030" y="1714888"/>
            <a:ext cx="723464" cy="703832"/>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6905227" y="2271816"/>
            <a:ext cx="793719" cy="704194"/>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6338349" y="2724759"/>
            <a:ext cx="723343" cy="703832"/>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p:nvPr/>
        </p:nvSpPr>
        <p:spPr>
          <a:xfrm>
            <a:off x="5853909" y="2154711"/>
            <a:ext cx="724915" cy="700325"/>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39"/>
          <p:cNvSpPr txBox="1"/>
          <p:nvPr>
            <p:ph type="title"/>
          </p:nvPr>
        </p:nvSpPr>
        <p:spPr>
          <a:xfrm>
            <a:off x="935300" y="1193100"/>
            <a:ext cx="3519600" cy="16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Objetivo General</a:t>
            </a:r>
            <a:endParaRPr/>
          </a:p>
        </p:txBody>
      </p:sp>
      <p:sp>
        <p:nvSpPr>
          <p:cNvPr id="917" name="Google Shape;917;p39"/>
          <p:cNvSpPr txBox="1"/>
          <p:nvPr>
            <p:ph idx="4294967295" type="subTitle"/>
          </p:nvPr>
        </p:nvSpPr>
        <p:spPr>
          <a:xfrm>
            <a:off x="4832075" y="1789575"/>
            <a:ext cx="3760800" cy="195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Al finalizar el curso el estudiante estará en capacidad de </a:t>
            </a:r>
            <a:r>
              <a:rPr lang="en" sz="1500">
                <a:solidFill>
                  <a:schemeClr val="lt2"/>
                </a:solidFill>
              </a:rPr>
              <a:t>implementar y gestionar</a:t>
            </a:r>
            <a:r>
              <a:rPr lang="en" sz="1500"/>
              <a:t> tanto motores de base de datos (</a:t>
            </a:r>
            <a:r>
              <a:rPr lang="en" sz="1500">
                <a:solidFill>
                  <a:schemeClr val="accent5"/>
                </a:solidFill>
              </a:rPr>
              <a:t>relacionales y NoSQL</a:t>
            </a:r>
            <a:r>
              <a:rPr lang="en" sz="1500"/>
              <a:t>), como operaciones sobre ellos, respondiendo a </a:t>
            </a:r>
            <a:r>
              <a:rPr lang="en" sz="1500">
                <a:solidFill>
                  <a:srgbClr val="803938"/>
                </a:solidFill>
              </a:rPr>
              <a:t>requerimientos no funcionales</a:t>
            </a:r>
            <a:r>
              <a:rPr lang="en" sz="1500"/>
              <a:t> (e.g., atributos de calidad) y aplicando métodos, técnicas y herramientas reconocidas por la industria.</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918" name="Google Shape;918;p39"/>
          <p:cNvSpPr/>
          <p:nvPr/>
        </p:nvSpPr>
        <p:spPr>
          <a:xfrm>
            <a:off x="568625" y="3744675"/>
            <a:ext cx="289200" cy="258300"/>
          </a:xfrm>
          <a:prstGeom prst="bracePair">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txBox="1"/>
          <p:nvPr>
            <p:ph idx="1" type="subTitle"/>
          </p:nvPr>
        </p:nvSpPr>
        <p:spPr>
          <a:xfrm>
            <a:off x="935300" y="2794716"/>
            <a:ext cx="3519600" cy="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4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 terminales</a:t>
            </a:r>
            <a:endParaRPr/>
          </a:p>
        </p:txBody>
      </p:sp>
      <p:grpSp>
        <p:nvGrpSpPr>
          <p:cNvPr id="925" name="Google Shape;925;p40"/>
          <p:cNvGrpSpPr/>
          <p:nvPr/>
        </p:nvGrpSpPr>
        <p:grpSpPr>
          <a:xfrm>
            <a:off x="3467140" y="4279075"/>
            <a:ext cx="360758" cy="258297"/>
            <a:chOff x="4992850" y="4345375"/>
            <a:chExt cx="607336" cy="638400"/>
          </a:xfrm>
        </p:grpSpPr>
        <p:sp>
          <p:nvSpPr>
            <p:cNvPr id="926" name="Google Shape;926;p40"/>
            <p:cNvSpPr/>
            <p:nvPr/>
          </p:nvSpPr>
          <p:spPr>
            <a:xfrm>
              <a:off x="4992850"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rot="10800000">
              <a:off x="5374286" y="4345375"/>
              <a:ext cx="225900" cy="638400"/>
            </a:xfrm>
            <a:prstGeom prst="leftBrace">
              <a:avLst>
                <a:gd fmla="val 2174"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40"/>
          <p:cNvSpPr/>
          <p:nvPr/>
        </p:nvSpPr>
        <p:spPr>
          <a:xfrm>
            <a:off x="566539" y="4533420"/>
            <a:ext cx="122220" cy="172509"/>
          </a:xfrm>
          <a:custGeom>
            <a:rect b="b" l="l" r="r" t="t"/>
            <a:pathLst>
              <a:path extrusionOk="0" h="2226" w="1444">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a:off x="676144" y="4533420"/>
            <a:ext cx="124590" cy="172509"/>
          </a:xfrm>
          <a:custGeom>
            <a:rect b="b" l="l" r="r" t="t"/>
            <a:pathLst>
              <a:path extrusionOk="0" h="2226" w="1472">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0"/>
          <p:cNvSpPr/>
          <p:nvPr/>
        </p:nvSpPr>
        <p:spPr>
          <a:xfrm>
            <a:off x="8305492" y="1017729"/>
            <a:ext cx="125267" cy="172509"/>
          </a:xfrm>
          <a:custGeom>
            <a:rect b="b" l="l" r="r" t="t"/>
            <a:pathLst>
              <a:path extrusionOk="0" h="2226" w="148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0"/>
          <p:cNvSpPr/>
          <p:nvPr/>
        </p:nvSpPr>
        <p:spPr>
          <a:xfrm>
            <a:off x="8195971" y="1017729"/>
            <a:ext cx="122220" cy="172509"/>
          </a:xfrm>
          <a:custGeom>
            <a:rect b="b" l="l" r="r" t="t"/>
            <a:pathLst>
              <a:path extrusionOk="0" h="2226" w="1444">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32" name="Google Shape;932;p40"/>
          <p:cNvGraphicFramePr/>
          <p:nvPr/>
        </p:nvGraphicFramePr>
        <p:xfrm>
          <a:off x="1022375" y="1267175"/>
          <a:ext cx="3000000" cy="3000000"/>
        </p:xfrm>
        <a:graphic>
          <a:graphicData uri="http://schemas.openxmlformats.org/drawingml/2006/table">
            <a:tbl>
              <a:tblPr>
                <a:noFill/>
                <a:tableStyleId>{E95AA1DF-7F0D-465C-909B-F1A360460783}</a:tableStyleId>
              </a:tblPr>
              <a:tblGrid>
                <a:gridCol w="6922725"/>
              </a:tblGrid>
              <a:tr h="813275">
                <a:tc>
                  <a:txBody>
                    <a:bodyPr/>
                    <a:lstStyle/>
                    <a:p>
                      <a:pPr indent="0" lvl="0" marL="0" rtl="0" algn="just">
                        <a:spcBef>
                          <a:spcPts val="0"/>
                        </a:spcBef>
                        <a:spcAft>
                          <a:spcPts val="0"/>
                        </a:spcAft>
                        <a:buNone/>
                      </a:pPr>
                      <a:r>
                        <a:rPr lang="en" sz="1200">
                          <a:latin typeface="Lato"/>
                          <a:ea typeface="Lato"/>
                          <a:cs typeface="Lato"/>
                          <a:sym typeface="Lato"/>
                        </a:rPr>
                        <a:t>(OT1) Proponer alternativas en la implementación de bases de datos relacionales favoreciendo los atributos de calidad requeridos, teniendo en cuenta la arquitectura de los sistemas gestores de bases de datos, identificando sus componentes, funcionalidades y la interacción entre ellos.</a:t>
                      </a:r>
                      <a:endParaRPr sz="1200">
                        <a:latin typeface="Lato"/>
                        <a:ea typeface="Lato"/>
                        <a:cs typeface="Lato"/>
                        <a:sym typeface="Lato"/>
                      </a:endParaRPr>
                    </a:p>
                  </a:txBody>
                  <a:tcPr marT="0" marB="0" marR="68575" marL="68575">
                    <a:lnL cap="flat" cmpd="sng" w="6350">
                      <a:solidFill>
                        <a:srgbClr val="C2C2C2"/>
                      </a:solidFill>
                      <a:prstDash val="solid"/>
                      <a:round/>
                      <a:headEnd len="sm" w="sm" type="none"/>
                      <a:tailEnd len="sm" w="sm" type="none"/>
                    </a:lnL>
                    <a:lnR cap="flat" cmpd="sng" w="6350">
                      <a:solidFill>
                        <a:srgbClr val="C2C2C2"/>
                      </a:solidFill>
                      <a:prstDash val="solid"/>
                      <a:round/>
                      <a:headEnd len="sm" w="sm" type="none"/>
                      <a:tailEnd len="sm" w="sm" type="none"/>
                    </a:lnR>
                    <a:lnT cap="flat" cmpd="sng" w="6350">
                      <a:solidFill>
                        <a:srgbClr val="C2C2C2"/>
                      </a:solidFill>
                      <a:prstDash val="solid"/>
                      <a:round/>
                      <a:headEnd len="sm" w="sm" type="none"/>
                      <a:tailEnd len="sm" w="sm" type="none"/>
                    </a:lnT>
                    <a:lnB cap="flat" cmpd="sng" w="6350">
                      <a:solidFill>
                        <a:srgbClr val="C2C2C2"/>
                      </a:solidFill>
                      <a:prstDash val="solid"/>
                      <a:round/>
                      <a:headEnd len="sm" w="sm" type="none"/>
                      <a:tailEnd len="sm" w="sm" type="none"/>
                    </a:lnB>
                  </a:tcPr>
                </a:tc>
              </a:tr>
              <a:tr h="650475">
                <a:tc>
                  <a:txBody>
                    <a:bodyPr/>
                    <a:lstStyle/>
                    <a:p>
                      <a:pPr indent="0" lvl="0" marL="0" rtl="0" algn="just">
                        <a:spcBef>
                          <a:spcPts val="0"/>
                        </a:spcBef>
                        <a:spcAft>
                          <a:spcPts val="0"/>
                        </a:spcAft>
                        <a:buNone/>
                      </a:pPr>
                      <a:r>
                        <a:rPr lang="en" sz="1200">
                          <a:latin typeface="Lato"/>
                          <a:ea typeface="Lato"/>
                          <a:cs typeface="Lato"/>
                          <a:sym typeface="Lato"/>
                        </a:rPr>
                        <a:t>(OT2) Implementar el concepto de transacción en concordancia con la naturaleza y características de los diferentes gestores de base de datos, y su uso en procesos multitransaccionales.</a:t>
                      </a:r>
                      <a:endParaRPr sz="1200">
                        <a:latin typeface="Lato"/>
                        <a:ea typeface="Lato"/>
                        <a:cs typeface="Lato"/>
                        <a:sym typeface="Lato"/>
                      </a:endParaRPr>
                    </a:p>
                  </a:txBody>
                  <a:tcPr marT="0" marB="0" marR="68575" marL="68575">
                    <a:lnL cap="flat" cmpd="sng" w="6350">
                      <a:solidFill>
                        <a:srgbClr val="C2C2C2"/>
                      </a:solidFill>
                      <a:prstDash val="solid"/>
                      <a:round/>
                      <a:headEnd len="sm" w="sm" type="none"/>
                      <a:tailEnd len="sm" w="sm" type="none"/>
                    </a:lnL>
                    <a:lnR cap="flat" cmpd="sng" w="6350">
                      <a:solidFill>
                        <a:srgbClr val="C2C2C2"/>
                      </a:solidFill>
                      <a:prstDash val="solid"/>
                      <a:round/>
                      <a:headEnd len="sm" w="sm" type="none"/>
                      <a:tailEnd len="sm" w="sm" type="none"/>
                    </a:lnR>
                    <a:lnT cap="flat" cmpd="sng" w="6350">
                      <a:solidFill>
                        <a:srgbClr val="C2C2C2"/>
                      </a:solidFill>
                      <a:prstDash val="solid"/>
                      <a:round/>
                      <a:headEnd len="sm" w="sm" type="none"/>
                      <a:tailEnd len="sm" w="sm" type="none"/>
                    </a:lnT>
                    <a:lnB cap="flat" cmpd="sng" w="6350">
                      <a:solidFill>
                        <a:srgbClr val="C2C2C2"/>
                      </a:solidFill>
                      <a:prstDash val="solid"/>
                      <a:round/>
                      <a:headEnd len="sm" w="sm" type="none"/>
                      <a:tailEnd len="sm" w="sm" type="none"/>
                    </a:lnB>
                  </a:tcPr>
                </a:tc>
              </a:tr>
              <a:tr h="858500">
                <a:tc>
                  <a:txBody>
                    <a:bodyPr/>
                    <a:lstStyle/>
                    <a:p>
                      <a:pPr indent="0" lvl="0" marL="0" rtl="0" algn="just">
                        <a:spcBef>
                          <a:spcPts val="0"/>
                        </a:spcBef>
                        <a:spcAft>
                          <a:spcPts val="0"/>
                        </a:spcAft>
                        <a:buNone/>
                      </a:pPr>
                      <a:r>
                        <a:rPr lang="en" sz="1200">
                          <a:latin typeface="Lato"/>
                          <a:ea typeface="Lato"/>
                          <a:cs typeface="Lato"/>
                          <a:sym typeface="Lato"/>
                        </a:rPr>
                        <a:t>(OT3) Explicar los diferentes tipos de bases de datos NoSQL, sus características principales, arquitectura y modelo de datos, reconociendo su importancia en el almacenamiento de grandes volúmenes de datos. </a:t>
                      </a:r>
                      <a:endParaRPr sz="1200">
                        <a:latin typeface="Lato"/>
                        <a:ea typeface="Lato"/>
                        <a:cs typeface="Lato"/>
                        <a:sym typeface="Lato"/>
                      </a:endParaRPr>
                    </a:p>
                  </a:txBody>
                  <a:tcPr marT="0" marB="0" marR="68575" marL="68575">
                    <a:lnL cap="flat" cmpd="sng" w="6350">
                      <a:solidFill>
                        <a:srgbClr val="C2C2C2"/>
                      </a:solidFill>
                      <a:prstDash val="solid"/>
                      <a:round/>
                      <a:headEnd len="sm" w="sm" type="none"/>
                      <a:tailEnd len="sm" w="sm" type="none"/>
                    </a:lnL>
                    <a:lnR cap="flat" cmpd="sng" w="6350">
                      <a:solidFill>
                        <a:srgbClr val="C2C2C2"/>
                      </a:solidFill>
                      <a:prstDash val="solid"/>
                      <a:round/>
                      <a:headEnd len="sm" w="sm" type="none"/>
                      <a:tailEnd len="sm" w="sm" type="none"/>
                    </a:lnR>
                    <a:lnT cap="flat" cmpd="sng" w="6350">
                      <a:solidFill>
                        <a:srgbClr val="C2C2C2"/>
                      </a:solidFill>
                      <a:prstDash val="solid"/>
                      <a:round/>
                      <a:headEnd len="sm" w="sm" type="none"/>
                      <a:tailEnd len="sm" w="sm" type="none"/>
                    </a:lnT>
                    <a:lnB cap="flat" cmpd="sng" w="6350">
                      <a:solidFill>
                        <a:srgbClr val="C2C2C2"/>
                      </a:solidFill>
                      <a:prstDash val="solid"/>
                      <a:round/>
                      <a:headEnd len="sm" w="sm" type="none"/>
                      <a:tailEnd len="sm" w="sm" type="none"/>
                    </a:lnB>
                  </a:tcPr>
                </a:tc>
              </a:tr>
              <a:tr h="502525">
                <a:tc>
                  <a:txBody>
                    <a:bodyPr/>
                    <a:lstStyle/>
                    <a:p>
                      <a:pPr indent="0" lvl="0" marL="0" rtl="0" algn="just">
                        <a:spcBef>
                          <a:spcPts val="0"/>
                        </a:spcBef>
                        <a:spcAft>
                          <a:spcPts val="0"/>
                        </a:spcAft>
                        <a:buNone/>
                      </a:pPr>
                      <a:r>
                        <a:rPr lang="en" sz="1200">
                          <a:latin typeface="Lato"/>
                          <a:ea typeface="Lato"/>
                          <a:cs typeface="Lato"/>
                          <a:sym typeface="Lato"/>
                        </a:rPr>
                        <a:t>(OT4) Utilizar bases de datos NoSQL teniendo en cuenta su arquitectura y su modelo de datos identificando diferencias con respecto a las BD relacionales. </a:t>
                      </a:r>
                      <a:endParaRPr sz="1200">
                        <a:latin typeface="Lato"/>
                        <a:ea typeface="Lato"/>
                        <a:cs typeface="Lato"/>
                        <a:sym typeface="Lato"/>
                      </a:endParaRPr>
                    </a:p>
                  </a:txBody>
                  <a:tcPr marT="0" marB="0" marR="68575" marL="68575">
                    <a:lnL cap="flat" cmpd="sng" w="6350">
                      <a:solidFill>
                        <a:srgbClr val="C2C2C2"/>
                      </a:solidFill>
                      <a:prstDash val="solid"/>
                      <a:round/>
                      <a:headEnd len="sm" w="sm" type="none"/>
                      <a:tailEnd len="sm" w="sm" type="none"/>
                    </a:lnL>
                    <a:lnR cap="flat" cmpd="sng" w="6350">
                      <a:solidFill>
                        <a:srgbClr val="C2C2C2"/>
                      </a:solidFill>
                      <a:prstDash val="solid"/>
                      <a:round/>
                      <a:headEnd len="sm" w="sm" type="none"/>
                      <a:tailEnd len="sm" w="sm" type="none"/>
                    </a:lnR>
                    <a:lnT cap="flat" cmpd="sng" w="6350">
                      <a:solidFill>
                        <a:srgbClr val="C2C2C2"/>
                      </a:solidFill>
                      <a:prstDash val="solid"/>
                      <a:round/>
                      <a:headEnd len="sm" w="sm" type="none"/>
                      <a:tailEnd len="sm" w="sm" type="none"/>
                    </a:lnT>
                    <a:lnB cap="flat" cmpd="sng" w="6350">
                      <a:solidFill>
                        <a:srgbClr val="C2C2C2"/>
                      </a:solidFill>
                      <a:prstDash val="solid"/>
                      <a:round/>
                      <a:headEnd len="sm" w="sm" type="none"/>
                      <a:tailEnd len="sm" w="sm" type="none"/>
                    </a:lnB>
                  </a:tcPr>
                </a:tc>
              </a:tr>
            </a:tbl>
          </a:graphicData>
        </a:graphic>
      </p:graphicFrame>
      <p:sp>
        <p:nvSpPr>
          <p:cNvPr id="933" name="Google Shape;933;p40"/>
          <p:cNvSpPr txBox="1"/>
          <p:nvPr/>
        </p:nvSpPr>
        <p:spPr>
          <a:xfrm>
            <a:off x="800725" y="4450325"/>
            <a:ext cx="1763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000">
                <a:solidFill>
                  <a:srgbClr val="444444"/>
                </a:solidFill>
                <a:latin typeface="Calibri"/>
                <a:ea typeface="Calibri"/>
                <a:cs typeface="Calibri"/>
                <a:sym typeface="Calibri"/>
              </a:rPr>
              <a:t>SO1 - Solución de problemas</a:t>
            </a:r>
            <a:endParaRPr b="1" sz="1000">
              <a:solidFill>
                <a:srgbClr val="444444"/>
              </a:solidFill>
              <a:latin typeface="Calibri"/>
              <a:ea typeface="Calibri"/>
              <a:cs typeface="Calibri"/>
              <a:sym typeface="Calibri"/>
            </a:endParaRPr>
          </a:p>
        </p:txBody>
      </p:sp>
      <p:sp>
        <p:nvSpPr>
          <p:cNvPr id="934" name="Google Shape;934;p40"/>
          <p:cNvSpPr txBox="1"/>
          <p:nvPr/>
        </p:nvSpPr>
        <p:spPr>
          <a:xfrm>
            <a:off x="3793863" y="4198675"/>
            <a:ext cx="1653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444444"/>
                </a:solidFill>
                <a:latin typeface="Calibri"/>
                <a:ea typeface="Calibri"/>
                <a:cs typeface="Calibri"/>
                <a:sym typeface="Calibri"/>
              </a:rPr>
              <a:t>SO2. Diseño de ingeniería</a:t>
            </a:r>
            <a:endParaRPr/>
          </a:p>
        </p:txBody>
      </p:sp>
      <p:sp>
        <p:nvSpPr>
          <p:cNvPr id="935" name="Google Shape;935;p40"/>
          <p:cNvSpPr txBox="1"/>
          <p:nvPr/>
        </p:nvSpPr>
        <p:spPr>
          <a:xfrm>
            <a:off x="6085325" y="4450325"/>
            <a:ext cx="267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444444"/>
                </a:solidFill>
                <a:latin typeface="Calibri"/>
                <a:ea typeface="Calibri"/>
                <a:cs typeface="Calibri"/>
                <a:sym typeface="Calibri"/>
              </a:rPr>
              <a:t>SO7. Aprendizaje autónomo para la vida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Unidad 1 - </a:t>
            </a:r>
            <a:r>
              <a:rPr lang="en" sz="2500"/>
              <a:t>Arquitectura sistemas gestores de bases de datos relacionales</a:t>
            </a:r>
            <a:r>
              <a:rPr lang="en" sz="2500"/>
              <a:t> (OT1)</a:t>
            </a:r>
            <a:endParaRPr sz="2500"/>
          </a:p>
        </p:txBody>
      </p:sp>
      <p:sp>
        <p:nvSpPr>
          <p:cNvPr id="941" name="Google Shape;941;p41"/>
          <p:cNvSpPr txBox="1"/>
          <p:nvPr>
            <p:ph idx="2" type="subTitle"/>
          </p:nvPr>
        </p:nvSpPr>
        <p:spPr>
          <a:xfrm>
            <a:off x="1057900" y="1789575"/>
            <a:ext cx="4680900" cy="195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Componentes principales y su interacción.</a:t>
            </a:r>
            <a:endParaRPr/>
          </a:p>
          <a:p>
            <a:pPr indent="-317500" lvl="0" marL="457200" rtl="0" algn="l">
              <a:spcBef>
                <a:spcPts val="0"/>
              </a:spcBef>
              <a:spcAft>
                <a:spcPts val="0"/>
              </a:spcAft>
              <a:buSzPts val="1400"/>
              <a:buChar char="●"/>
            </a:pPr>
            <a:r>
              <a:rPr lang="en"/>
              <a:t>Arquitectura Oracle</a:t>
            </a:r>
            <a:endParaRPr/>
          </a:p>
          <a:p>
            <a:pPr indent="-317500" lvl="0" marL="457200" rtl="0" algn="l">
              <a:spcBef>
                <a:spcPts val="0"/>
              </a:spcBef>
              <a:spcAft>
                <a:spcPts val="0"/>
              </a:spcAft>
              <a:buSzPts val="1400"/>
              <a:buChar char="●"/>
            </a:pPr>
            <a:r>
              <a:rPr lang="en"/>
              <a:t>Arquitectura PostgreSQL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pic>
        <p:nvPicPr>
          <p:cNvPr id="946" name="Google Shape;946;p42"/>
          <p:cNvPicPr preferRelativeResize="0"/>
          <p:nvPr/>
        </p:nvPicPr>
        <p:blipFill>
          <a:blip r:embed="rId3">
            <a:alphaModFix/>
          </a:blip>
          <a:stretch>
            <a:fillRect/>
          </a:stretch>
        </p:blipFill>
        <p:spPr>
          <a:xfrm>
            <a:off x="1359650" y="152400"/>
            <a:ext cx="586929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ckets Lesson for Coding and Programming by Slidesgo">
  <a:themeElements>
    <a:clrScheme name="Simple Light">
      <a:dk1>
        <a:srgbClr val="383838"/>
      </a:dk1>
      <a:lt1>
        <a:srgbClr val="F9F9F9"/>
      </a:lt1>
      <a:dk2>
        <a:srgbClr val="FFE3E3"/>
      </a:dk2>
      <a:lt2>
        <a:srgbClr val="FF807D"/>
      </a:lt2>
      <a:accent1>
        <a:srgbClr val="FF6E6B"/>
      </a:accent1>
      <a:accent2>
        <a:srgbClr val="E95856"/>
      </a:accent2>
      <a:accent3>
        <a:srgbClr val="ABC8F4"/>
      </a:accent3>
      <a:accent4>
        <a:srgbClr val="2E7DF4"/>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