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BDABD8-E02D-491C-9E52-AA27DDD60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FBFF95-0745-4C87-9E7D-EAE1A9FE5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ACB1EF-D705-44DA-BD04-3E45A58E0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D5D7-A236-4939-9B1C-0036234125F9}" type="datetimeFigureOut">
              <a:rPr lang="es-CO" smtClean="0"/>
              <a:t>1/10/2020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A75F3A-B0DA-4DB5-BC0D-94862437D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439921-6A23-4B06-9DCA-9A98917F9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1793-9D5B-4282-8522-E743349325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5546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79346-BB08-44EC-B507-EB21F1999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33DB3FE-85DB-4AB5-8199-DA0E86861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7213A1-87DD-4805-AFBA-4AD2E95C2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D5D7-A236-4939-9B1C-0036234125F9}" type="datetimeFigureOut">
              <a:rPr lang="es-CO" smtClean="0"/>
              <a:t>1/10/2020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564FD0-50BF-4F68-9973-6EE1AFA62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E3C565-D54F-4995-A4CC-0F52CFB65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1793-9D5B-4282-8522-E743349325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9159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F881464-B84B-4F94-972C-BCE6D64531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58F5A7C-F098-4977-9396-88ACC6E4B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DF65ED-2B61-4DB9-B6AA-92FE99235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D5D7-A236-4939-9B1C-0036234125F9}" type="datetimeFigureOut">
              <a:rPr lang="es-CO" smtClean="0"/>
              <a:t>1/10/2020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3C723E-1294-4253-AD21-7DF951C93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2109B2-ADC6-492D-970D-D0DFB9CA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1793-9D5B-4282-8522-E743349325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2125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08A0F1-3F50-4962-81B5-AA8F4BB5D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85160A-6441-4673-894F-C4B43A7EE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F8EDBA-C274-4F47-99B6-2BBA43FB8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D5D7-A236-4939-9B1C-0036234125F9}" type="datetimeFigureOut">
              <a:rPr lang="es-CO" smtClean="0"/>
              <a:t>1/10/2020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EF118C-F8D0-4D9A-9C84-B127C20A2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632948-B5BB-4D26-AFA3-A91B0B9F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1793-9D5B-4282-8522-E743349325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8226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9F4891-883B-4398-B019-4A93DEB56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0DCED1-4A1A-4C9E-BAC2-63CE44122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A47382-96CE-42C4-AB9C-CA5F64383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D5D7-A236-4939-9B1C-0036234125F9}" type="datetimeFigureOut">
              <a:rPr lang="es-CO" smtClean="0"/>
              <a:t>1/10/2020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772D4F-A60D-46E9-8215-862015AD5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795CD3-EC66-4F0B-9410-884F8AD4B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1793-9D5B-4282-8522-E743349325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0298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BB35C-A561-49E9-8E76-4DCB91A06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FF51E3-8540-45B2-86CD-69A02744E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0B3F3F7-F427-41BC-BAB6-73AF25872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46EC44-D53A-474B-B3F6-60EAA36B0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D5D7-A236-4939-9B1C-0036234125F9}" type="datetimeFigureOut">
              <a:rPr lang="es-CO" smtClean="0"/>
              <a:t>1/10/2020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06A4CD-625B-4DF0-9783-70D87EF6F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C508A7-8288-43E9-93BE-B8CCCDA5E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1793-9D5B-4282-8522-E743349325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64204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0E91F8-8858-48DA-9C03-94F9BABF8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0F904A-6168-41B8-A442-A57F9F0E4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ED111E-43B2-4A9E-B03B-DBB17E21A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0A763DA-1C36-4BEB-9D8A-D447366AD6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EDB1D95-842B-4C6F-B275-EDF2898AA1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E29D475-4A72-466A-AE38-4DAA449FA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D5D7-A236-4939-9B1C-0036234125F9}" type="datetimeFigureOut">
              <a:rPr lang="es-CO" smtClean="0"/>
              <a:t>1/10/2020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4D9DC60-C518-4224-B5A3-C4F3F8D02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A1555A3-BA3D-480D-B61A-D7C575D1D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1793-9D5B-4282-8522-E743349325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9779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CD9325-B2B3-4878-AE43-4B706A3D7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74C04F1-1ACA-4F63-A7C5-8A8C93284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D5D7-A236-4939-9B1C-0036234125F9}" type="datetimeFigureOut">
              <a:rPr lang="es-CO" smtClean="0"/>
              <a:t>1/10/2020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2E07638-7BCB-4382-82A2-2C94A8E42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E6143A-E1BD-4D57-9DD7-D98097C39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1793-9D5B-4282-8522-E743349325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8650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11E02BA-C7E3-48F7-A7F8-C7693DAD4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D5D7-A236-4939-9B1C-0036234125F9}" type="datetimeFigureOut">
              <a:rPr lang="es-CO" smtClean="0"/>
              <a:t>1/10/2020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1443741-7F8A-4372-8EFF-624EFD225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873F72A-2560-48D6-AD66-1AF998EDD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1793-9D5B-4282-8522-E743349325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58369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EFB8D3-A999-40A2-990B-8AF7B6A00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700241-5ED2-4911-B68F-432792D2F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999A6A9-E43A-4F01-9650-64EBB0969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3D8C74-08DA-445F-BFCF-64F5EE104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D5D7-A236-4939-9B1C-0036234125F9}" type="datetimeFigureOut">
              <a:rPr lang="es-CO" smtClean="0"/>
              <a:t>1/10/2020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146C4C-C218-4F16-9AA2-597F702B1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F52557-4ACF-4DC5-B27A-2F5CB64C1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1793-9D5B-4282-8522-E743349325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64375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71589F-B318-4366-AFFC-593326211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25F9E49-089B-44F8-B99F-CD165810B4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6828592-1367-4C06-A9B3-5098C5A2A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EEF2C1-6BB9-4F7E-8600-49D9C7C8A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D5D7-A236-4939-9B1C-0036234125F9}" type="datetimeFigureOut">
              <a:rPr lang="es-CO" smtClean="0"/>
              <a:t>1/10/2020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12FB9C-0A6E-486B-B61D-5F7DDDBCD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0F7399-BF80-4043-A198-5757BF1AC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1793-9D5B-4282-8522-E743349325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6311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C293CF1-2FA7-4321-8238-177E95889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A8D2B9-0F56-4126-A729-D9FE20FAD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969407-4766-4B39-9576-1D2A14A17E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AD5D7-A236-4939-9B1C-0036234125F9}" type="datetimeFigureOut">
              <a:rPr lang="es-CO" smtClean="0"/>
              <a:t>1/10/2020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6C7350-CA7C-40E9-9714-76B7D314E3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7583D9-D682-4C94-84EE-002C77162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11793-9D5B-4282-8522-E743349325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711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Imagen que contiene circuito, reloj&#10;&#10;Descripción generada automáticamente">
            <a:extLst>
              <a:ext uri="{FF2B5EF4-FFF2-40B4-BE49-F238E27FC236}">
                <a16:creationId xmlns:a16="http://schemas.microsoft.com/office/drawing/2014/main" id="{CC35E217-D953-497D-9633-F9CED08F0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711" y="1428044"/>
            <a:ext cx="7089422" cy="5317067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24F547E3-896A-4C33-970A-43F05065AF65}"/>
              </a:ext>
            </a:extLst>
          </p:cNvPr>
          <p:cNvSpPr txBox="1"/>
          <p:nvPr/>
        </p:nvSpPr>
        <p:spPr>
          <a:xfrm>
            <a:off x="4244621" y="2013466"/>
            <a:ext cx="82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chemeClr val="bg1"/>
                </a:solidFill>
              </a:rPr>
              <a:t>G – B4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BB05264-C7FD-4D14-A037-80DB852498BD}"/>
              </a:ext>
            </a:extLst>
          </p:cNvPr>
          <p:cNvSpPr txBox="1"/>
          <p:nvPr/>
        </p:nvSpPr>
        <p:spPr>
          <a:xfrm>
            <a:off x="4285055" y="2249843"/>
            <a:ext cx="82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chemeClr val="bg1"/>
                </a:solidFill>
              </a:rPr>
              <a:t>F – A4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D96BFD3-BDE9-490E-A024-41AB056C7B49}"/>
              </a:ext>
            </a:extLst>
          </p:cNvPr>
          <p:cNvSpPr txBox="1"/>
          <p:nvPr/>
        </p:nvSpPr>
        <p:spPr>
          <a:xfrm>
            <a:off x="4250835" y="2514215"/>
            <a:ext cx="82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chemeClr val="bg1"/>
                </a:solidFill>
              </a:rPr>
              <a:t>A – D5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BCB35DD-7689-4D4E-8AEB-BF1954B814F6}"/>
              </a:ext>
            </a:extLst>
          </p:cNvPr>
          <p:cNvSpPr txBox="1"/>
          <p:nvPr/>
        </p:nvSpPr>
        <p:spPr>
          <a:xfrm>
            <a:off x="4253944" y="2769252"/>
            <a:ext cx="82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chemeClr val="bg1"/>
                </a:solidFill>
              </a:rPr>
              <a:t>B – C5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81F535E-86D5-464D-B0E9-7F438F197E26}"/>
              </a:ext>
            </a:extLst>
          </p:cNvPr>
          <p:cNvSpPr txBox="1"/>
          <p:nvPr/>
        </p:nvSpPr>
        <p:spPr>
          <a:xfrm>
            <a:off x="4229057" y="4311916"/>
            <a:ext cx="82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chemeClr val="bg1"/>
                </a:solidFill>
              </a:rPr>
              <a:t>C – A6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71D5494-9986-4501-B04E-8B2B593716EC}"/>
              </a:ext>
            </a:extLst>
          </p:cNvPr>
          <p:cNvSpPr txBox="1"/>
          <p:nvPr/>
        </p:nvSpPr>
        <p:spPr>
          <a:xfrm>
            <a:off x="4232166" y="4576285"/>
            <a:ext cx="82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chemeClr val="bg1"/>
                </a:solidFill>
              </a:rPr>
              <a:t>E – B6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8F2B359-D8E8-4B50-A5F6-EE066FD811BB}"/>
              </a:ext>
            </a:extLst>
          </p:cNvPr>
          <p:cNvSpPr txBox="1"/>
          <p:nvPr/>
        </p:nvSpPr>
        <p:spPr>
          <a:xfrm>
            <a:off x="4085980" y="4831324"/>
            <a:ext cx="1055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chemeClr val="bg1"/>
                </a:solidFill>
              </a:rPr>
              <a:t>DP – E7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8A26472-676F-4CFA-B982-BE1516623E73}"/>
              </a:ext>
            </a:extLst>
          </p:cNvPr>
          <p:cNvSpPr txBox="1"/>
          <p:nvPr/>
        </p:nvSpPr>
        <p:spPr>
          <a:xfrm>
            <a:off x="4219724" y="5123685"/>
            <a:ext cx="82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chemeClr val="bg1"/>
                </a:solidFill>
              </a:rPr>
              <a:t>D – F7 </a:t>
            </a:r>
          </a:p>
        </p:txBody>
      </p:sp>
      <p:pic>
        <p:nvPicPr>
          <p:cNvPr id="1028" name="Picture 4" descr="6. Display de 7 segmentos - Shield Picuino UNO - Picuino">
            <a:extLst>
              <a:ext uri="{FF2B5EF4-FFF2-40B4-BE49-F238E27FC236}">
                <a16:creationId xmlns:a16="http://schemas.microsoft.com/office/drawing/2014/main" id="{A7773F4D-AF5E-44F1-B628-9A9753DB2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06" y="2323563"/>
            <a:ext cx="2264942" cy="2650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BE923D2C-041B-435C-BE09-7A006F54504F}"/>
              </a:ext>
            </a:extLst>
          </p:cNvPr>
          <p:cNvSpPr txBox="1"/>
          <p:nvPr/>
        </p:nvSpPr>
        <p:spPr>
          <a:xfrm>
            <a:off x="4257054" y="3014961"/>
            <a:ext cx="82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chemeClr val="bg1"/>
                </a:solidFill>
              </a:rPr>
              <a:t>GND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B06F45D-5AE5-4639-A4CA-30E0FDB0AEB1}"/>
              </a:ext>
            </a:extLst>
          </p:cNvPr>
          <p:cNvSpPr txBox="1"/>
          <p:nvPr/>
        </p:nvSpPr>
        <p:spPr>
          <a:xfrm>
            <a:off x="4288154" y="3279333"/>
            <a:ext cx="82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chemeClr val="bg1"/>
                </a:solidFill>
              </a:rPr>
              <a:t>VCC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038205E-3289-4D58-8BC7-342C06A55364}"/>
              </a:ext>
            </a:extLst>
          </p:cNvPr>
          <p:cNvSpPr txBox="1"/>
          <p:nvPr/>
        </p:nvSpPr>
        <p:spPr>
          <a:xfrm>
            <a:off x="4269489" y="5369386"/>
            <a:ext cx="82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chemeClr val="bg1"/>
                </a:solidFill>
              </a:rPr>
              <a:t>GND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8B95A51-6B03-42B6-877C-8C067749553C}"/>
              </a:ext>
            </a:extLst>
          </p:cNvPr>
          <p:cNvSpPr txBox="1"/>
          <p:nvPr/>
        </p:nvSpPr>
        <p:spPr>
          <a:xfrm>
            <a:off x="4300589" y="5633758"/>
            <a:ext cx="82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chemeClr val="bg1"/>
                </a:solidFill>
              </a:rPr>
              <a:t>VCC</a:t>
            </a:r>
          </a:p>
        </p:txBody>
      </p:sp>
      <p:sp>
        <p:nvSpPr>
          <p:cNvPr id="32" name="Título 31">
            <a:extLst>
              <a:ext uri="{FF2B5EF4-FFF2-40B4-BE49-F238E27FC236}">
                <a16:creationId xmlns:a16="http://schemas.microsoft.com/office/drawing/2014/main" id="{FBC67415-F641-4BA9-BF9E-ED3DD8BB7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180"/>
            <a:ext cx="10515600" cy="1325563"/>
          </a:xfrm>
        </p:spPr>
        <p:txBody>
          <a:bodyPr/>
          <a:lstStyle/>
          <a:p>
            <a:pPr algn="ctr"/>
            <a:r>
              <a:rPr lang="es-CO" dirty="0"/>
              <a:t>Conexión de la tarjeta 7 segmentos</a:t>
            </a:r>
          </a:p>
        </p:txBody>
      </p:sp>
    </p:spTree>
    <p:extLst>
      <p:ext uri="{BB962C8B-B14F-4D97-AF65-F5344CB8AC3E}">
        <p14:creationId xmlns:p14="http://schemas.microsoft.com/office/powerpoint/2010/main" val="22322645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34</Words>
  <Application>Microsoft Office PowerPoint</Application>
  <PresentationFormat>Panorámica</PresentationFormat>
  <Paragraphs>13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Conexión de la tarjeta 7 segmentos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Alberto González Córdoba</dc:creator>
  <cp:lastModifiedBy>Diego Alberto González Córdoba</cp:lastModifiedBy>
  <cp:revision>3</cp:revision>
  <dcterms:created xsi:type="dcterms:W3CDTF">2020-10-01T17:12:10Z</dcterms:created>
  <dcterms:modified xsi:type="dcterms:W3CDTF">2020-10-01T17:22:48Z</dcterms:modified>
</cp:coreProperties>
</file>