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3" r:id="rId14"/>
    <p:sldId id="266" r:id="rId15"/>
    <p:sldId id="268" r:id="rId16"/>
    <p:sldId id="269" r:id="rId17"/>
    <p:sldId id="270" r:id="rId18"/>
    <p:sldId id="272" r:id="rId19"/>
    <p:sldId id="271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A1E4F-93B3-0FF0-1383-B93D4C5E8FE9}" v="451" dt="2024-02-29T21:24:53.334"/>
    <p1510:client id="{32AA9A6A-9AF6-A195-C4C2-008C2CF2E808}" v="1" dt="2024-03-01T13:05:01.502"/>
    <p1510:client id="{7E7093E5-C7C7-0CF4-70CA-3C99C78DED39}" v="2" dt="2024-03-01T15:23:52.061"/>
    <p1510:client id="{956F9684-8E86-8293-1ABB-D8093EAF9CED}" v="7" dt="2024-03-01T13:48:23.291"/>
    <p1510:client id="{A2557AD0-9BF9-E5F2-5DF9-E34AC8C03E36}" v="28" dt="2024-03-01T14:50:55.757"/>
    <p1510:client id="{B6E44C4E-6C60-42DE-A5B2-892A2D5A1800}" v="207" dt="2024-03-01T15:36:44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F67B3-9E93-46B0-9C7D-6DDFE95A160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4210E7-32D7-46D4-A94B-B4DBC869D5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Albergar equipos y dispositivos</a:t>
          </a:r>
          <a:endParaRPr lang="en-US"/>
        </a:p>
      </dgm:t>
    </dgm:pt>
    <dgm:pt modelId="{C94C2082-2960-42E2-B7D8-939718BF9145}" type="parTrans" cxnId="{56B520C2-5BB6-4053-A7F3-B2EB7EAA898F}">
      <dgm:prSet/>
      <dgm:spPr/>
      <dgm:t>
        <a:bodyPr/>
        <a:lstStyle/>
        <a:p>
          <a:endParaRPr lang="en-US"/>
        </a:p>
      </dgm:t>
    </dgm:pt>
    <dgm:pt modelId="{FFB8CC1C-48B9-4AAE-82A1-EF103FD4EC76}" type="sibTrans" cxnId="{56B520C2-5BB6-4053-A7F3-B2EB7EAA898F}">
      <dgm:prSet/>
      <dgm:spPr/>
      <dgm:t>
        <a:bodyPr/>
        <a:lstStyle/>
        <a:p>
          <a:endParaRPr lang="en-US"/>
        </a:p>
      </dgm:t>
    </dgm:pt>
    <dgm:pt modelId="{3AE13D1D-D0A6-43A7-83DD-DA06928CE7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Gestión de temperatura</a:t>
          </a:r>
          <a:endParaRPr lang="en-US"/>
        </a:p>
      </dgm:t>
    </dgm:pt>
    <dgm:pt modelId="{E92C3573-0699-4E31-B0AA-865DACD0DEC6}" type="parTrans" cxnId="{FE31344B-BF58-4BCA-ADC4-37AE48EAE4AC}">
      <dgm:prSet/>
      <dgm:spPr/>
      <dgm:t>
        <a:bodyPr/>
        <a:lstStyle/>
        <a:p>
          <a:endParaRPr lang="en-US"/>
        </a:p>
      </dgm:t>
    </dgm:pt>
    <dgm:pt modelId="{3792D9AC-D284-459B-AAD0-3AB9C53BB322}" type="sibTrans" cxnId="{FE31344B-BF58-4BCA-ADC4-37AE48EAE4AC}">
      <dgm:prSet/>
      <dgm:spPr/>
      <dgm:t>
        <a:bodyPr/>
        <a:lstStyle/>
        <a:p>
          <a:endParaRPr lang="en-US"/>
        </a:p>
      </dgm:t>
    </dgm:pt>
    <dgm:pt modelId="{2B6FA65A-65AF-4925-B637-D9A200933F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Distribución de energía</a:t>
          </a:r>
          <a:endParaRPr lang="en-US"/>
        </a:p>
      </dgm:t>
    </dgm:pt>
    <dgm:pt modelId="{2B1B871C-A8DB-40E9-AA64-E3360BA7AB19}" type="parTrans" cxnId="{9060ABDD-5A49-4439-BC2F-8FD782C761DF}">
      <dgm:prSet/>
      <dgm:spPr/>
      <dgm:t>
        <a:bodyPr/>
        <a:lstStyle/>
        <a:p>
          <a:endParaRPr lang="en-US"/>
        </a:p>
      </dgm:t>
    </dgm:pt>
    <dgm:pt modelId="{4C6E5B67-477D-4F76-9BDF-BA757B9E987F}" type="sibTrans" cxnId="{9060ABDD-5A49-4439-BC2F-8FD782C761DF}">
      <dgm:prSet/>
      <dgm:spPr/>
      <dgm:t>
        <a:bodyPr/>
        <a:lstStyle/>
        <a:p>
          <a:endParaRPr lang="en-US"/>
        </a:p>
      </dgm:t>
    </dgm:pt>
    <dgm:pt modelId="{F2CF97C5-B638-4AC5-898B-D65655E26A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Gestión de cables</a:t>
          </a:r>
          <a:endParaRPr lang="en-US"/>
        </a:p>
      </dgm:t>
    </dgm:pt>
    <dgm:pt modelId="{12C9813F-8F27-43BF-9557-9DB7CEC98AE1}" type="parTrans" cxnId="{7687D884-1AFE-48E1-8741-89E20FA8A41E}">
      <dgm:prSet/>
      <dgm:spPr/>
      <dgm:t>
        <a:bodyPr/>
        <a:lstStyle/>
        <a:p>
          <a:endParaRPr lang="en-US"/>
        </a:p>
      </dgm:t>
    </dgm:pt>
    <dgm:pt modelId="{F8D8EBDF-3ABD-4DA8-A04E-0FA4B0058B91}" type="sibTrans" cxnId="{7687D884-1AFE-48E1-8741-89E20FA8A41E}">
      <dgm:prSet/>
      <dgm:spPr/>
      <dgm:t>
        <a:bodyPr/>
        <a:lstStyle/>
        <a:p>
          <a:endParaRPr lang="en-US"/>
        </a:p>
      </dgm:t>
    </dgm:pt>
    <dgm:pt modelId="{6F76F021-6A52-451F-A245-59D2DF11E4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Seguridad física y control de acceso</a:t>
          </a:r>
          <a:endParaRPr lang="en-US"/>
        </a:p>
      </dgm:t>
    </dgm:pt>
    <dgm:pt modelId="{B5EF269C-C310-477A-8BD8-9A398613855D}" type="parTrans" cxnId="{F20A0F80-F01C-43E2-99EC-0EA460576A79}">
      <dgm:prSet/>
      <dgm:spPr/>
      <dgm:t>
        <a:bodyPr/>
        <a:lstStyle/>
        <a:p>
          <a:endParaRPr lang="en-US"/>
        </a:p>
      </dgm:t>
    </dgm:pt>
    <dgm:pt modelId="{A64E2A81-219F-40C2-9B4C-03F605B654E6}" type="sibTrans" cxnId="{F20A0F80-F01C-43E2-99EC-0EA460576A79}">
      <dgm:prSet/>
      <dgm:spPr/>
      <dgm:t>
        <a:bodyPr/>
        <a:lstStyle/>
        <a:p>
          <a:endParaRPr lang="en-US"/>
        </a:p>
      </dgm:t>
    </dgm:pt>
    <dgm:pt modelId="{71D0A1C5-2E1C-4533-8464-98C048127597}" type="pres">
      <dgm:prSet presAssocID="{1B8F67B3-9E93-46B0-9C7D-6DDFE95A1600}" presName="root" presStyleCnt="0">
        <dgm:presLayoutVars>
          <dgm:dir/>
          <dgm:resizeHandles val="exact"/>
        </dgm:presLayoutVars>
      </dgm:prSet>
      <dgm:spPr/>
    </dgm:pt>
    <dgm:pt modelId="{7F24CA4D-4AF0-4D1E-8803-F5E63DB9025E}" type="pres">
      <dgm:prSet presAssocID="{A04210E7-32D7-46D4-A94B-B4DBC869D537}" presName="compNode" presStyleCnt="0"/>
      <dgm:spPr/>
    </dgm:pt>
    <dgm:pt modelId="{10A2B8D1-97F9-41D8-967E-789C75287E78}" type="pres">
      <dgm:prSet presAssocID="{A04210E7-32D7-46D4-A94B-B4DBC869D537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54B3B2D-6872-469B-AF4F-849FEB897FCF}" type="pres">
      <dgm:prSet presAssocID="{A04210E7-32D7-46D4-A94B-B4DBC869D5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5D0222ED-07BE-4AF3-AFF4-19452D300B62}" type="pres">
      <dgm:prSet presAssocID="{A04210E7-32D7-46D4-A94B-B4DBC869D537}" presName="spaceRect" presStyleCnt="0"/>
      <dgm:spPr/>
    </dgm:pt>
    <dgm:pt modelId="{E12EF5F7-AC07-452A-B3E5-9CAF7E418ECC}" type="pres">
      <dgm:prSet presAssocID="{A04210E7-32D7-46D4-A94B-B4DBC869D537}" presName="textRect" presStyleLbl="revTx" presStyleIdx="0" presStyleCnt="5">
        <dgm:presLayoutVars>
          <dgm:chMax val="1"/>
          <dgm:chPref val="1"/>
        </dgm:presLayoutVars>
      </dgm:prSet>
      <dgm:spPr/>
    </dgm:pt>
    <dgm:pt modelId="{7B2EF603-B4E9-4C61-9C76-653E934D9641}" type="pres">
      <dgm:prSet presAssocID="{FFB8CC1C-48B9-4AAE-82A1-EF103FD4EC76}" presName="sibTrans" presStyleCnt="0"/>
      <dgm:spPr/>
    </dgm:pt>
    <dgm:pt modelId="{60A2AACF-24CD-42C6-BA3B-1FAA6E6AFBDE}" type="pres">
      <dgm:prSet presAssocID="{3AE13D1D-D0A6-43A7-83DD-DA06928CE71B}" presName="compNode" presStyleCnt="0"/>
      <dgm:spPr/>
    </dgm:pt>
    <dgm:pt modelId="{3222786E-7C74-4F97-949D-34CF6EDACC14}" type="pres">
      <dgm:prSet presAssocID="{3AE13D1D-D0A6-43A7-83DD-DA06928CE71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630E076-86EC-4AAE-8B6D-3272BA1466E5}" type="pres">
      <dgm:prSet presAssocID="{3AE13D1D-D0A6-43A7-83DD-DA06928CE7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ómetro"/>
        </a:ext>
      </dgm:extLst>
    </dgm:pt>
    <dgm:pt modelId="{BD5DF501-31D9-42FE-A272-C2D01A27BEF5}" type="pres">
      <dgm:prSet presAssocID="{3AE13D1D-D0A6-43A7-83DD-DA06928CE71B}" presName="spaceRect" presStyleCnt="0"/>
      <dgm:spPr/>
    </dgm:pt>
    <dgm:pt modelId="{FC7D4863-EBAD-40B8-A446-D883F2D36C42}" type="pres">
      <dgm:prSet presAssocID="{3AE13D1D-D0A6-43A7-83DD-DA06928CE71B}" presName="textRect" presStyleLbl="revTx" presStyleIdx="1" presStyleCnt="5">
        <dgm:presLayoutVars>
          <dgm:chMax val="1"/>
          <dgm:chPref val="1"/>
        </dgm:presLayoutVars>
      </dgm:prSet>
      <dgm:spPr/>
    </dgm:pt>
    <dgm:pt modelId="{3F242555-8DE2-483F-B743-938B8290A50D}" type="pres">
      <dgm:prSet presAssocID="{3792D9AC-D284-459B-AAD0-3AB9C53BB322}" presName="sibTrans" presStyleCnt="0"/>
      <dgm:spPr/>
    </dgm:pt>
    <dgm:pt modelId="{F5568849-3BE7-47F5-8550-04906B7DD265}" type="pres">
      <dgm:prSet presAssocID="{2B6FA65A-65AF-4925-B637-D9A200933FE6}" presName="compNode" presStyleCnt="0"/>
      <dgm:spPr/>
    </dgm:pt>
    <dgm:pt modelId="{1DACE588-2081-4D8C-9054-EE9136D252F2}" type="pres">
      <dgm:prSet presAssocID="{2B6FA65A-65AF-4925-B637-D9A200933FE6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19818FC-89EF-4F30-A101-F13DD7F48652}" type="pres">
      <dgm:prSet presAssocID="{2B6FA65A-65AF-4925-B637-D9A200933FE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"/>
        </a:ext>
      </dgm:extLst>
    </dgm:pt>
    <dgm:pt modelId="{4E98BA40-5229-4030-B6EA-17BC206BD20B}" type="pres">
      <dgm:prSet presAssocID="{2B6FA65A-65AF-4925-B637-D9A200933FE6}" presName="spaceRect" presStyleCnt="0"/>
      <dgm:spPr/>
    </dgm:pt>
    <dgm:pt modelId="{A72048A4-90F5-4E1A-A594-892F7EBD0407}" type="pres">
      <dgm:prSet presAssocID="{2B6FA65A-65AF-4925-B637-D9A200933FE6}" presName="textRect" presStyleLbl="revTx" presStyleIdx="2" presStyleCnt="5">
        <dgm:presLayoutVars>
          <dgm:chMax val="1"/>
          <dgm:chPref val="1"/>
        </dgm:presLayoutVars>
      </dgm:prSet>
      <dgm:spPr/>
    </dgm:pt>
    <dgm:pt modelId="{FD34B146-6EAF-46D2-8818-910ADA4F8CCE}" type="pres">
      <dgm:prSet presAssocID="{4C6E5B67-477D-4F76-9BDF-BA757B9E987F}" presName="sibTrans" presStyleCnt="0"/>
      <dgm:spPr/>
    </dgm:pt>
    <dgm:pt modelId="{63C1B220-6C4B-48EF-9394-3D8E42B3D1F7}" type="pres">
      <dgm:prSet presAssocID="{F2CF97C5-B638-4AC5-898B-D65655E26A13}" presName="compNode" presStyleCnt="0"/>
      <dgm:spPr/>
    </dgm:pt>
    <dgm:pt modelId="{426E4DA8-8B65-455C-B068-B0C9504055AE}" type="pres">
      <dgm:prSet presAssocID="{F2CF97C5-B638-4AC5-898B-D65655E26A1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C92FFC3-2275-4C4C-9966-8032BE0F404B}" type="pres">
      <dgm:prSet presAssocID="{F2CF97C5-B638-4AC5-898B-D65655E26A1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E2A49828-3AA4-459D-8EA5-BDCC0ED9E3D3}" type="pres">
      <dgm:prSet presAssocID="{F2CF97C5-B638-4AC5-898B-D65655E26A13}" presName="spaceRect" presStyleCnt="0"/>
      <dgm:spPr/>
    </dgm:pt>
    <dgm:pt modelId="{DB1F97D5-5FF1-4133-94FA-35E3D0E7B8F2}" type="pres">
      <dgm:prSet presAssocID="{F2CF97C5-B638-4AC5-898B-D65655E26A13}" presName="textRect" presStyleLbl="revTx" presStyleIdx="3" presStyleCnt="5">
        <dgm:presLayoutVars>
          <dgm:chMax val="1"/>
          <dgm:chPref val="1"/>
        </dgm:presLayoutVars>
      </dgm:prSet>
      <dgm:spPr/>
    </dgm:pt>
    <dgm:pt modelId="{C498B271-FFA6-4D97-9B56-A6DB53223384}" type="pres">
      <dgm:prSet presAssocID="{F8D8EBDF-3ABD-4DA8-A04E-0FA4B0058B91}" presName="sibTrans" presStyleCnt="0"/>
      <dgm:spPr/>
    </dgm:pt>
    <dgm:pt modelId="{F0FC8245-328E-49D2-89A6-AF37A4166D2A}" type="pres">
      <dgm:prSet presAssocID="{6F76F021-6A52-451F-A245-59D2DF11E4F7}" presName="compNode" presStyleCnt="0"/>
      <dgm:spPr/>
    </dgm:pt>
    <dgm:pt modelId="{CAB3425A-AF9E-4985-BA92-995CC7EF1171}" type="pres">
      <dgm:prSet presAssocID="{6F76F021-6A52-451F-A245-59D2DF11E4F7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53CC208-1AED-41AE-B623-67BD9FB5DAB2}" type="pres">
      <dgm:prSet presAssocID="{6F76F021-6A52-451F-A245-59D2DF11E4F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8C77D93-53AF-47B8-8014-E8CB493629EB}" type="pres">
      <dgm:prSet presAssocID="{6F76F021-6A52-451F-A245-59D2DF11E4F7}" presName="spaceRect" presStyleCnt="0"/>
      <dgm:spPr/>
    </dgm:pt>
    <dgm:pt modelId="{12BA2B9E-9B57-4643-B29C-E55FF25FAB85}" type="pres">
      <dgm:prSet presAssocID="{6F76F021-6A52-451F-A245-59D2DF11E4F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1030E24-10F3-446B-8098-3CA06E40CA5B}" type="presOf" srcId="{A04210E7-32D7-46D4-A94B-B4DBC869D537}" destId="{E12EF5F7-AC07-452A-B3E5-9CAF7E418ECC}" srcOrd="0" destOrd="0" presId="urn:microsoft.com/office/officeart/2018/5/layout/IconLeafLabelList"/>
    <dgm:cxn modelId="{867BEB2C-92F0-40E6-B2E7-581E26C9D85C}" type="presOf" srcId="{3AE13D1D-D0A6-43A7-83DD-DA06928CE71B}" destId="{FC7D4863-EBAD-40B8-A446-D883F2D36C42}" srcOrd="0" destOrd="0" presId="urn:microsoft.com/office/officeart/2018/5/layout/IconLeafLabelList"/>
    <dgm:cxn modelId="{AB895739-A2BE-4A0E-9D99-9DAD99FCE74F}" type="presOf" srcId="{1B8F67B3-9E93-46B0-9C7D-6DDFE95A1600}" destId="{71D0A1C5-2E1C-4533-8464-98C048127597}" srcOrd="0" destOrd="0" presId="urn:microsoft.com/office/officeart/2018/5/layout/IconLeafLabelList"/>
    <dgm:cxn modelId="{9177FD63-5453-45EE-A99A-2E9997CFE71F}" type="presOf" srcId="{F2CF97C5-B638-4AC5-898B-D65655E26A13}" destId="{DB1F97D5-5FF1-4133-94FA-35E3D0E7B8F2}" srcOrd="0" destOrd="0" presId="urn:microsoft.com/office/officeart/2018/5/layout/IconLeafLabelList"/>
    <dgm:cxn modelId="{FE31344B-BF58-4BCA-ADC4-37AE48EAE4AC}" srcId="{1B8F67B3-9E93-46B0-9C7D-6DDFE95A1600}" destId="{3AE13D1D-D0A6-43A7-83DD-DA06928CE71B}" srcOrd="1" destOrd="0" parTransId="{E92C3573-0699-4E31-B0AA-865DACD0DEC6}" sibTransId="{3792D9AC-D284-459B-AAD0-3AB9C53BB322}"/>
    <dgm:cxn modelId="{F20A0F80-F01C-43E2-99EC-0EA460576A79}" srcId="{1B8F67B3-9E93-46B0-9C7D-6DDFE95A1600}" destId="{6F76F021-6A52-451F-A245-59D2DF11E4F7}" srcOrd="4" destOrd="0" parTransId="{B5EF269C-C310-477A-8BD8-9A398613855D}" sibTransId="{A64E2A81-219F-40C2-9B4C-03F605B654E6}"/>
    <dgm:cxn modelId="{7687D884-1AFE-48E1-8741-89E20FA8A41E}" srcId="{1B8F67B3-9E93-46B0-9C7D-6DDFE95A1600}" destId="{F2CF97C5-B638-4AC5-898B-D65655E26A13}" srcOrd="3" destOrd="0" parTransId="{12C9813F-8F27-43BF-9557-9DB7CEC98AE1}" sibTransId="{F8D8EBDF-3ABD-4DA8-A04E-0FA4B0058B91}"/>
    <dgm:cxn modelId="{1BA59E8A-EC3D-4FCB-A7B5-BF981AD6BAE6}" type="presOf" srcId="{2B6FA65A-65AF-4925-B637-D9A200933FE6}" destId="{A72048A4-90F5-4E1A-A594-892F7EBD0407}" srcOrd="0" destOrd="0" presId="urn:microsoft.com/office/officeart/2018/5/layout/IconLeafLabelList"/>
    <dgm:cxn modelId="{67F27B9B-0419-4C08-9092-E1A7DAE0D1FC}" type="presOf" srcId="{6F76F021-6A52-451F-A245-59D2DF11E4F7}" destId="{12BA2B9E-9B57-4643-B29C-E55FF25FAB85}" srcOrd="0" destOrd="0" presId="urn:microsoft.com/office/officeart/2018/5/layout/IconLeafLabelList"/>
    <dgm:cxn modelId="{56B520C2-5BB6-4053-A7F3-B2EB7EAA898F}" srcId="{1B8F67B3-9E93-46B0-9C7D-6DDFE95A1600}" destId="{A04210E7-32D7-46D4-A94B-B4DBC869D537}" srcOrd="0" destOrd="0" parTransId="{C94C2082-2960-42E2-B7D8-939718BF9145}" sibTransId="{FFB8CC1C-48B9-4AAE-82A1-EF103FD4EC76}"/>
    <dgm:cxn modelId="{9060ABDD-5A49-4439-BC2F-8FD782C761DF}" srcId="{1B8F67B3-9E93-46B0-9C7D-6DDFE95A1600}" destId="{2B6FA65A-65AF-4925-B637-D9A200933FE6}" srcOrd="2" destOrd="0" parTransId="{2B1B871C-A8DB-40E9-AA64-E3360BA7AB19}" sibTransId="{4C6E5B67-477D-4F76-9BDF-BA757B9E987F}"/>
    <dgm:cxn modelId="{C81C0B6F-F9FF-4CA5-B9D0-DBEAB4DBDE88}" type="presParOf" srcId="{71D0A1C5-2E1C-4533-8464-98C048127597}" destId="{7F24CA4D-4AF0-4D1E-8803-F5E63DB9025E}" srcOrd="0" destOrd="0" presId="urn:microsoft.com/office/officeart/2018/5/layout/IconLeafLabelList"/>
    <dgm:cxn modelId="{CC97476D-EF38-4421-BC2B-20B35565D83C}" type="presParOf" srcId="{7F24CA4D-4AF0-4D1E-8803-F5E63DB9025E}" destId="{10A2B8D1-97F9-41D8-967E-789C75287E78}" srcOrd="0" destOrd="0" presId="urn:microsoft.com/office/officeart/2018/5/layout/IconLeafLabelList"/>
    <dgm:cxn modelId="{F5373AF4-DF26-48E2-A71A-9DF9C11502D4}" type="presParOf" srcId="{7F24CA4D-4AF0-4D1E-8803-F5E63DB9025E}" destId="{854B3B2D-6872-469B-AF4F-849FEB897FCF}" srcOrd="1" destOrd="0" presId="urn:microsoft.com/office/officeart/2018/5/layout/IconLeafLabelList"/>
    <dgm:cxn modelId="{0606A551-55A4-4C43-AA96-3B71384A3358}" type="presParOf" srcId="{7F24CA4D-4AF0-4D1E-8803-F5E63DB9025E}" destId="{5D0222ED-07BE-4AF3-AFF4-19452D300B62}" srcOrd="2" destOrd="0" presId="urn:microsoft.com/office/officeart/2018/5/layout/IconLeafLabelList"/>
    <dgm:cxn modelId="{0BF92B08-8B01-4A91-A076-D2D23B0FF7AD}" type="presParOf" srcId="{7F24CA4D-4AF0-4D1E-8803-F5E63DB9025E}" destId="{E12EF5F7-AC07-452A-B3E5-9CAF7E418ECC}" srcOrd="3" destOrd="0" presId="urn:microsoft.com/office/officeart/2018/5/layout/IconLeafLabelList"/>
    <dgm:cxn modelId="{C2D470EE-BE36-4BF4-8907-761E9AE44BF5}" type="presParOf" srcId="{71D0A1C5-2E1C-4533-8464-98C048127597}" destId="{7B2EF603-B4E9-4C61-9C76-653E934D9641}" srcOrd="1" destOrd="0" presId="urn:microsoft.com/office/officeart/2018/5/layout/IconLeafLabelList"/>
    <dgm:cxn modelId="{FA19321C-309F-41B3-83A4-303956C5E847}" type="presParOf" srcId="{71D0A1C5-2E1C-4533-8464-98C048127597}" destId="{60A2AACF-24CD-42C6-BA3B-1FAA6E6AFBDE}" srcOrd="2" destOrd="0" presId="urn:microsoft.com/office/officeart/2018/5/layout/IconLeafLabelList"/>
    <dgm:cxn modelId="{62E88EB0-8D45-4ADF-A9F0-190DC080DE80}" type="presParOf" srcId="{60A2AACF-24CD-42C6-BA3B-1FAA6E6AFBDE}" destId="{3222786E-7C74-4F97-949D-34CF6EDACC14}" srcOrd="0" destOrd="0" presId="urn:microsoft.com/office/officeart/2018/5/layout/IconLeafLabelList"/>
    <dgm:cxn modelId="{896ABEAE-C0A1-45B8-BEB6-FA931F7DCD8F}" type="presParOf" srcId="{60A2AACF-24CD-42C6-BA3B-1FAA6E6AFBDE}" destId="{F630E076-86EC-4AAE-8B6D-3272BA1466E5}" srcOrd="1" destOrd="0" presId="urn:microsoft.com/office/officeart/2018/5/layout/IconLeafLabelList"/>
    <dgm:cxn modelId="{C35DE7AD-8277-4969-A8AD-AEDE4652B485}" type="presParOf" srcId="{60A2AACF-24CD-42C6-BA3B-1FAA6E6AFBDE}" destId="{BD5DF501-31D9-42FE-A272-C2D01A27BEF5}" srcOrd="2" destOrd="0" presId="urn:microsoft.com/office/officeart/2018/5/layout/IconLeafLabelList"/>
    <dgm:cxn modelId="{11FB4BF2-08EE-4E9A-95B2-38614A24E7ED}" type="presParOf" srcId="{60A2AACF-24CD-42C6-BA3B-1FAA6E6AFBDE}" destId="{FC7D4863-EBAD-40B8-A446-D883F2D36C42}" srcOrd="3" destOrd="0" presId="urn:microsoft.com/office/officeart/2018/5/layout/IconLeafLabelList"/>
    <dgm:cxn modelId="{4DEC2010-A9F3-4399-8E7B-08728985388C}" type="presParOf" srcId="{71D0A1C5-2E1C-4533-8464-98C048127597}" destId="{3F242555-8DE2-483F-B743-938B8290A50D}" srcOrd="3" destOrd="0" presId="urn:microsoft.com/office/officeart/2018/5/layout/IconLeafLabelList"/>
    <dgm:cxn modelId="{2661EAD0-E76B-44AC-A2A4-CB4A3142703B}" type="presParOf" srcId="{71D0A1C5-2E1C-4533-8464-98C048127597}" destId="{F5568849-3BE7-47F5-8550-04906B7DD265}" srcOrd="4" destOrd="0" presId="urn:microsoft.com/office/officeart/2018/5/layout/IconLeafLabelList"/>
    <dgm:cxn modelId="{950CF18B-9B20-408A-ADF3-74CAD193F918}" type="presParOf" srcId="{F5568849-3BE7-47F5-8550-04906B7DD265}" destId="{1DACE588-2081-4D8C-9054-EE9136D252F2}" srcOrd="0" destOrd="0" presId="urn:microsoft.com/office/officeart/2018/5/layout/IconLeafLabelList"/>
    <dgm:cxn modelId="{9064118D-9DEF-4B8A-9508-F5580D46B3C4}" type="presParOf" srcId="{F5568849-3BE7-47F5-8550-04906B7DD265}" destId="{E19818FC-89EF-4F30-A101-F13DD7F48652}" srcOrd="1" destOrd="0" presId="urn:microsoft.com/office/officeart/2018/5/layout/IconLeafLabelList"/>
    <dgm:cxn modelId="{E5AA6BFE-FAD3-473A-9FA0-E61F5F2091FD}" type="presParOf" srcId="{F5568849-3BE7-47F5-8550-04906B7DD265}" destId="{4E98BA40-5229-4030-B6EA-17BC206BD20B}" srcOrd="2" destOrd="0" presId="urn:microsoft.com/office/officeart/2018/5/layout/IconLeafLabelList"/>
    <dgm:cxn modelId="{AE9AD60A-E498-408E-A6EC-A8DDAF07F20D}" type="presParOf" srcId="{F5568849-3BE7-47F5-8550-04906B7DD265}" destId="{A72048A4-90F5-4E1A-A594-892F7EBD0407}" srcOrd="3" destOrd="0" presId="urn:microsoft.com/office/officeart/2018/5/layout/IconLeafLabelList"/>
    <dgm:cxn modelId="{96791241-12A1-44CD-92EA-311D6AF5B98A}" type="presParOf" srcId="{71D0A1C5-2E1C-4533-8464-98C048127597}" destId="{FD34B146-6EAF-46D2-8818-910ADA4F8CCE}" srcOrd="5" destOrd="0" presId="urn:microsoft.com/office/officeart/2018/5/layout/IconLeafLabelList"/>
    <dgm:cxn modelId="{143B7279-5122-4A7B-9D8B-1D0ECC8990F4}" type="presParOf" srcId="{71D0A1C5-2E1C-4533-8464-98C048127597}" destId="{63C1B220-6C4B-48EF-9394-3D8E42B3D1F7}" srcOrd="6" destOrd="0" presId="urn:microsoft.com/office/officeart/2018/5/layout/IconLeafLabelList"/>
    <dgm:cxn modelId="{AA668433-048B-4056-81D9-04B099E3B3D4}" type="presParOf" srcId="{63C1B220-6C4B-48EF-9394-3D8E42B3D1F7}" destId="{426E4DA8-8B65-455C-B068-B0C9504055AE}" srcOrd="0" destOrd="0" presId="urn:microsoft.com/office/officeart/2018/5/layout/IconLeafLabelList"/>
    <dgm:cxn modelId="{49DF4B76-794E-442F-BE13-F781AE50F568}" type="presParOf" srcId="{63C1B220-6C4B-48EF-9394-3D8E42B3D1F7}" destId="{DC92FFC3-2275-4C4C-9966-8032BE0F404B}" srcOrd="1" destOrd="0" presId="urn:microsoft.com/office/officeart/2018/5/layout/IconLeafLabelList"/>
    <dgm:cxn modelId="{6FCA939B-405E-4013-860C-E1CB85EC35EE}" type="presParOf" srcId="{63C1B220-6C4B-48EF-9394-3D8E42B3D1F7}" destId="{E2A49828-3AA4-459D-8EA5-BDCC0ED9E3D3}" srcOrd="2" destOrd="0" presId="urn:microsoft.com/office/officeart/2018/5/layout/IconLeafLabelList"/>
    <dgm:cxn modelId="{E20B9FA0-E13E-4F76-8E88-B196161ADA8D}" type="presParOf" srcId="{63C1B220-6C4B-48EF-9394-3D8E42B3D1F7}" destId="{DB1F97D5-5FF1-4133-94FA-35E3D0E7B8F2}" srcOrd="3" destOrd="0" presId="urn:microsoft.com/office/officeart/2018/5/layout/IconLeafLabelList"/>
    <dgm:cxn modelId="{C4C5A52F-B8C6-405E-AE60-7902977C4CB0}" type="presParOf" srcId="{71D0A1C5-2E1C-4533-8464-98C048127597}" destId="{C498B271-FFA6-4D97-9B56-A6DB53223384}" srcOrd="7" destOrd="0" presId="urn:microsoft.com/office/officeart/2018/5/layout/IconLeafLabelList"/>
    <dgm:cxn modelId="{B226CA36-D31C-4BAC-9234-431F8BF3B522}" type="presParOf" srcId="{71D0A1C5-2E1C-4533-8464-98C048127597}" destId="{F0FC8245-328E-49D2-89A6-AF37A4166D2A}" srcOrd="8" destOrd="0" presId="urn:microsoft.com/office/officeart/2018/5/layout/IconLeafLabelList"/>
    <dgm:cxn modelId="{41D1AC2A-9F82-4827-AFD3-C33AFD774E13}" type="presParOf" srcId="{F0FC8245-328E-49D2-89A6-AF37A4166D2A}" destId="{CAB3425A-AF9E-4985-BA92-995CC7EF1171}" srcOrd="0" destOrd="0" presId="urn:microsoft.com/office/officeart/2018/5/layout/IconLeafLabelList"/>
    <dgm:cxn modelId="{98F85285-AF0B-4EC2-92C3-7AD2CD923512}" type="presParOf" srcId="{F0FC8245-328E-49D2-89A6-AF37A4166D2A}" destId="{A53CC208-1AED-41AE-B623-67BD9FB5DAB2}" srcOrd="1" destOrd="0" presId="urn:microsoft.com/office/officeart/2018/5/layout/IconLeafLabelList"/>
    <dgm:cxn modelId="{E62AC461-5C95-4070-9047-45D6A702BF02}" type="presParOf" srcId="{F0FC8245-328E-49D2-89A6-AF37A4166D2A}" destId="{48C77D93-53AF-47B8-8014-E8CB493629EB}" srcOrd="2" destOrd="0" presId="urn:microsoft.com/office/officeart/2018/5/layout/IconLeafLabelList"/>
    <dgm:cxn modelId="{CC1A47EE-D042-44AD-BC7F-53F5842E423B}" type="presParOf" srcId="{F0FC8245-328E-49D2-89A6-AF37A4166D2A}" destId="{12BA2B9E-9B57-4643-B29C-E55FF25FAB8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FDC6F4-5F6E-4F2F-89FC-E7BDE4DC8A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453CC0C-E184-4301-9C55-2EAF36946EEB}">
      <dgm:prSet/>
      <dgm:spPr/>
      <dgm:t>
        <a:bodyPr/>
        <a:lstStyle/>
        <a:p>
          <a:r>
            <a:rPr lang="es-ES"/>
            <a:t>La temperatura en el cuarto debe ser controlada todo el tiempo, por lo que se deben utilizar sistemas de HVAC (</a:t>
          </a:r>
          <a:r>
            <a:rPr lang="es-MX" b="0" i="0"/>
            <a:t>Calefacción, Ventilación y Aire Acondicionado</a:t>
          </a:r>
          <a:r>
            <a:rPr lang="es-ES"/>
            <a:t>). Debe proveerse una temperatura entre 18 y 24 grados centígrados con una humedad relativa de 30% a 55%. Se recomienda instalar un sistema de filtrado de aire que proteja a los equipos contra la contaminación como por ejemplo el polvo.</a:t>
          </a:r>
          <a:endParaRPr lang="en-US"/>
        </a:p>
      </dgm:t>
    </dgm:pt>
    <dgm:pt modelId="{0C5E5E95-159B-4EE2-A2B1-67E1665D5C61}" type="parTrans" cxnId="{F170666C-C38A-43A5-AC79-531B4F2FC0A6}">
      <dgm:prSet/>
      <dgm:spPr/>
      <dgm:t>
        <a:bodyPr/>
        <a:lstStyle/>
        <a:p>
          <a:endParaRPr lang="en-US"/>
        </a:p>
      </dgm:t>
    </dgm:pt>
    <dgm:pt modelId="{9A60E53A-1191-44D2-985D-569B37EEE543}" type="sibTrans" cxnId="{F170666C-C38A-43A5-AC79-531B4F2FC0A6}">
      <dgm:prSet/>
      <dgm:spPr/>
      <dgm:t>
        <a:bodyPr/>
        <a:lstStyle/>
        <a:p>
          <a:endParaRPr lang="en-US"/>
        </a:p>
      </dgm:t>
    </dgm:pt>
    <dgm:pt modelId="{9129D3FD-D640-4C2A-AD32-B33E94C50D4E}">
      <dgm:prSet/>
      <dgm:spPr/>
      <dgm:t>
        <a:bodyPr/>
        <a:lstStyle/>
        <a:p>
          <a:r>
            <a:rPr lang="es-ES"/>
            <a:t>La iluminación deber ser de un mínimo de 500 lux en el plano horizontal. </a:t>
          </a:r>
          <a:endParaRPr lang="en-US"/>
        </a:p>
      </dgm:t>
    </dgm:pt>
    <dgm:pt modelId="{5F2E35E0-B6CC-4899-ACCA-E053BA5EC87D}" type="parTrans" cxnId="{8EC596A1-7504-4BDA-A851-4AB961448212}">
      <dgm:prSet/>
      <dgm:spPr/>
      <dgm:t>
        <a:bodyPr/>
        <a:lstStyle/>
        <a:p>
          <a:endParaRPr lang="en-US"/>
        </a:p>
      </dgm:t>
    </dgm:pt>
    <dgm:pt modelId="{AAC210C4-5B5D-4E07-92A4-5B2A57F62B7F}" type="sibTrans" cxnId="{8EC596A1-7504-4BDA-A851-4AB961448212}">
      <dgm:prSet/>
      <dgm:spPr/>
      <dgm:t>
        <a:bodyPr/>
        <a:lstStyle/>
        <a:p>
          <a:endParaRPr lang="en-US"/>
        </a:p>
      </dgm:t>
    </dgm:pt>
    <dgm:pt modelId="{9B71298F-E91F-40CE-8E3E-3A1D94D9EBF1}">
      <dgm:prSet/>
      <dgm:spPr/>
      <dgm:t>
        <a:bodyPr/>
        <a:lstStyle/>
        <a:p>
          <a:r>
            <a:rPr lang="es-ES"/>
            <a:t>Las luminarias (</a:t>
          </a:r>
          <a:r>
            <a:rPr lang="es-MX" b="0" i="0"/>
            <a:t>diseñados para alojar y proteger una o más fuentes de luz</a:t>
          </a:r>
          <a:r>
            <a:rPr lang="es-ES"/>
            <a:t>) no deben alimentarse desde el mismo panel de distribución eléctrica que los equipos de telecomunicaciones.</a:t>
          </a:r>
          <a:endParaRPr lang="en-US"/>
        </a:p>
      </dgm:t>
    </dgm:pt>
    <dgm:pt modelId="{8334418A-5241-44B1-AB86-9326151BB63E}" type="parTrans" cxnId="{CE6B1571-480F-4310-A153-00C6EBBAF545}">
      <dgm:prSet/>
      <dgm:spPr/>
      <dgm:t>
        <a:bodyPr/>
        <a:lstStyle/>
        <a:p>
          <a:endParaRPr lang="en-US"/>
        </a:p>
      </dgm:t>
    </dgm:pt>
    <dgm:pt modelId="{DF5B26BA-CD83-486A-B1AE-B0D1D90E7B9B}" type="sibTrans" cxnId="{CE6B1571-480F-4310-A153-00C6EBBAF545}">
      <dgm:prSet/>
      <dgm:spPr/>
      <dgm:t>
        <a:bodyPr/>
        <a:lstStyle/>
        <a:p>
          <a:endParaRPr lang="en-US"/>
        </a:p>
      </dgm:t>
    </dgm:pt>
    <dgm:pt modelId="{B47739A1-E4D5-4C62-9F11-D2D342F64094}">
      <dgm:prSet/>
      <dgm:spPr/>
      <dgm:t>
        <a:bodyPr/>
        <a:lstStyle/>
        <a:p>
          <a:r>
            <a:rPr lang="es-ES"/>
            <a:t>Los interruptores de atenuación no deben utilizarse.</a:t>
          </a:r>
          <a:endParaRPr lang="en-US"/>
        </a:p>
      </dgm:t>
    </dgm:pt>
    <dgm:pt modelId="{54E4585A-8392-46CE-A514-7B33C012B77E}" type="parTrans" cxnId="{B2072928-844B-4CDB-87DD-43664A5BE29E}">
      <dgm:prSet/>
      <dgm:spPr/>
      <dgm:t>
        <a:bodyPr/>
        <a:lstStyle/>
        <a:p>
          <a:endParaRPr lang="en-US"/>
        </a:p>
      </dgm:t>
    </dgm:pt>
    <dgm:pt modelId="{9BF36021-2F99-4DE5-8E7B-8A61DD489E48}" type="sibTrans" cxnId="{B2072928-844B-4CDB-87DD-43664A5BE29E}">
      <dgm:prSet/>
      <dgm:spPr/>
      <dgm:t>
        <a:bodyPr/>
        <a:lstStyle/>
        <a:p>
          <a:endParaRPr lang="en-US"/>
        </a:p>
      </dgm:t>
    </dgm:pt>
    <dgm:pt modelId="{5620024C-5895-4BA1-BFB0-BEDAE31F6537}">
      <dgm:prSet/>
      <dgm:spPr/>
      <dgm:t>
        <a:bodyPr/>
        <a:lstStyle/>
        <a:p>
          <a:r>
            <a:rPr lang="es-ES"/>
            <a:t>Disponer de una distancia delantera de 1,2m para instalación de equipos, un espacio libre trasero de 1, para acceso de servicio de bastidores y armarios. El techo debe estar a por lo menos a 2.4m. </a:t>
          </a:r>
          <a:endParaRPr lang="en-US"/>
        </a:p>
      </dgm:t>
    </dgm:pt>
    <dgm:pt modelId="{8AD96BC7-A567-4AC5-89E6-2CA9D9D3F6E1}" type="parTrans" cxnId="{A621CFD3-6C3C-49B1-823D-6303A609D08C}">
      <dgm:prSet/>
      <dgm:spPr/>
      <dgm:t>
        <a:bodyPr/>
        <a:lstStyle/>
        <a:p>
          <a:endParaRPr lang="en-US"/>
        </a:p>
      </dgm:t>
    </dgm:pt>
    <dgm:pt modelId="{F3E04D81-620C-40DF-8546-022516927021}" type="sibTrans" cxnId="{A621CFD3-6C3C-49B1-823D-6303A609D08C}">
      <dgm:prSet/>
      <dgm:spPr/>
      <dgm:t>
        <a:bodyPr/>
        <a:lstStyle/>
        <a:p>
          <a:endParaRPr lang="en-US"/>
        </a:p>
      </dgm:t>
    </dgm:pt>
    <dgm:pt modelId="{CFCD62B3-156E-4101-902C-51A05A7CC0E8}">
      <dgm:prSet/>
      <dgm:spPr/>
      <dgm:t>
        <a:bodyPr/>
        <a:lstStyle/>
        <a:p>
          <a:r>
            <a:rPr lang="es-ES"/>
            <a:t>Se recomienda tener una puerta doble, ya que la entrada debe ser lo suficientemente amplia para que se puedan ingresar los equipos sin dificultad</a:t>
          </a:r>
          <a:endParaRPr lang="en-US"/>
        </a:p>
      </dgm:t>
    </dgm:pt>
    <dgm:pt modelId="{E6135378-1975-450A-A392-81AE3C8AD48A}" type="parTrans" cxnId="{739C305C-1C8C-4F55-B068-653EB0278CC6}">
      <dgm:prSet/>
      <dgm:spPr/>
      <dgm:t>
        <a:bodyPr/>
        <a:lstStyle/>
        <a:p>
          <a:endParaRPr lang="en-US"/>
        </a:p>
      </dgm:t>
    </dgm:pt>
    <dgm:pt modelId="{20060E8B-36C0-4F2B-B222-156C47F46DE6}" type="sibTrans" cxnId="{739C305C-1C8C-4F55-B068-653EB0278CC6}">
      <dgm:prSet/>
      <dgm:spPr/>
      <dgm:t>
        <a:bodyPr/>
        <a:lstStyle/>
        <a:p>
          <a:endParaRPr lang="en-US"/>
        </a:p>
      </dgm:t>
    </dgm:pt>
    <dgm:pt modelId="{4AE474CA-CFFB-4563-BA1D-2C54460F9588}" type="pres">
      <dgm:prSet presAssocID="{E2FDC6F4-5F6E-4F2F-89FC-E7BDE4DC8A6E}" presName="root" presStyleCnt="0">
        <dgm:presLayoutVars>
          <dgm:dir/>
          <dgm:resizeHandles val="exact"/>
        </dgm:presLayoutVars>
      </dgm:prSet>
      <dgm:spPr/>
    </dgm:pt>
    <dgm:pt modelId="{497DF444-6438-4BBA-90CA-192F3EB27697}" type="pres">
      <dgm:prSet presAssocID="{0453CC0C-E184-4301-9C55-2EAF36946EEB}" presName="compNode" presStyleCnt="0"/>
      <dgm:spPr/>
    </dgm:pt>
    <dgm:pt modelId="{3A82ABE4-B52D-450F-89F1-BF15330309D4}" type="pres">
      <dgm:prSet presAssocID="{0453CC0C-E184-4301-9C55-2EAF36946EEB}" presName="bgRect" presStyleLbl="bgShp" presStyleIdx="0" presStyleCnt="6" custScaleY="145099"/>
      <dgm:spPr/>
    </dgm:pt>
    <dgm:pt modelId="{AE768C30-6425-4FA2-AE2A-C45B502928C0}" type="pres">
      <dgm:prSet presAssocID="{0453CC0C-E184-4301-9C55-2EAF36946EE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ómetro"/>
        </a:ext>
      </dgm:extLst>
    </dgm:pt>
    <dgm:pt modelId="{E6FD32AD-7593-4891-BB0F-16421BDE6F8A}" type="pres">
      <dgm:prSet presAssocID="{0453CC0C-E184-4301-9C55-2EAF36946EEB}" presName="spaceRect" presStyleCnt="0"/>
      <dgm:spPr/>
    </dgm:pt>
    <dgm:pt modelId="{38982B4E-952F-4D11-A0C6-B5F3E29B09F5}" type="pres">
      <dgm:prSet presAssocID="{0453CC0C-E184-4301-9C55-2EAF36946EEB}" presName="parTx" presStyleLbl="revTx" presStyleIdx="0" presStyleCnt="6" custScaleX="101053" custLinFactNeighborX="395" custLinFactNeighborY="-13543">
        <dgm:presLayoutVars>
          <dgm:chMax val="0"/>
          <dgm:chPref val="0"/>
        </dgm:presLayoutVars>
      </dgm:prSet>
      <dgm:spPr/>
    </dgm:pt>
    <dgm:pt modelId="{055348F5-CD5C-44DF-9454-E881331261F6}" type="pres">
      <dgm:prSet presAssocID="{9A60E53A-1191-44D2-985D-569B37EEE543}" presName="sibTrans" presStyleCnt="0"/>
      <dgm:spPr/>
    </dgm:pt>
    <dgm:pt modelId="{87DE5465-B133-4869-A87B-2786900A16EC}" type="pres">
      <dgm:prSet presAssocID="{9129D3FD-D640-4C2A-AD32-B33E94C50D4E}" presName="compNode" presStyleCnt="0"/>
      <dgm:spPr/>
    </dgm:pt>
    <dgm:pt modelId="{16E0CAC0-E51B-4F83-86AF-601BBB10A3BF}" type="pres">
      <dgm:prSet presAssocID="{9129D3FD-D640-4C2A-AD32-B33E94C50D4E}" presName="bgRect" presStyleLbl="bgShp" presStyleIdx="1" presStyleCnt="6" custLinFactNeighborX="0" custLinFactNeighborY="12394"/>
      <dgm:spPr/>
    </dgm:pt>
    <dgm:pt modelId="{60507864-337F-45E2-97F1-37BC2893BFB5}" type="pres">
      <dgm:prSet presAssocID="{9129D3FD-D640-4C2A-AD32-B33E94C50D4E}" presName="iconRect" presStyleLbl="node1" presStyleIdx="1" presStyleCnt="6" custLinFactNeighborY="270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CDA15A7B-637F-426C-A92B-8C36B60435C1}" type="pres">
      <dgm:prSet presAssocID="{9129D3FD-D640-4C2A-AD32-B33E94C50D4E}" presName="spaceRect" presStyleCnt="0"/>
      <dgm:spPr/>
    </dgm:pt>
    <dgm:pt modelId="{68763836-19A0-4FA6-94B3-2A5FB22F2362}" type="pres">
      <dgm:prSet presAssocID="{9129D3FD-D640-4C2A-AD32-B33E94C50D4E}" presName="parTx" presStyleLbl="revTx" presStyleIdx="1" presStyleCnt="6">
        <dgm:presLayoutVars>
          <dgm:chMax val="0"/>
          <dgm:chPref val="0"/>
        </dgm:presLayoutVars>
      </dgm:prSet>
      <dgm:spPr/>
    </dgm:pt>
    <dgm:pt modelId="{F7328BD0-EA51-4F34-88B6-2E23A9C4C336}" type="pres">
      <dgm:prSet presAssocID="{AAC210C4-5B5D-4E07-92A4-5B2A57F62B7F}" presName="sibTrans" presStyleCnt="0"/>
      <dgm:spPr/>
    </dgm:pt>
    <dgm:pt modelId="{645181DB-AD57-4801-B823-C479715E8338}" type="pres">
      <dgm:prSet presAssocID="{9B71298F-E91F-40CE-8E3E-3A1D94D9EBF1}" presName="compNode" presStyleCnt="0"/>
      <dgm:spPr/>
    </dgm:pt>
    <dgm:pt modelId="{E0EBE101-0A3A-4AC4-932D-5616AADCA9AC}" type="pres">
      <dgm:prSet presAssocID="{9B71298F-E91F-40CE-8E3E-3A1D94D9EBF1}" presName="bgRect" presStyleLbl="bgShp" presStyleIdx="2" presStyleCnt="6" custLinFactNeighborX="0" custLinFactNeighborY="11817"/>
      <dgm:spPr/>
    </dgm:pt>
    <dgm:pt modelId="{757B3525-B3F6-402B-AD3A-88900919AE16}" type="pres">
      <dgm:prSet presAssocID="{9B71298F-E91F-40CE-8E3E-3A1D94D9EBF1}" presName="iconRect" presStyleLbl="node1" presStyleIdx="2" presStyleCnt="6" custLinFactNeighborY="2780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sta"/>
        </a:ext>
      </dgm:extLst>
    </dgm:pt>
    <dgm:pt modelId="{BB38B9A9-3F79-4F10-889A-47C45B62F32E}" type="pres">
      <dgm:prSet presAssocID="{9B71298F-E91F-40CE-8E3E-3A1D94D9EBF1}" presName="spaceRect" presStyleCnt="0"/>
      <dgm:spPr/>
    </dgm:pt>
    <dgm:pt modelId="{F5EBEC3F-7C4E-4DC7-B14E-903FDA1A56C0}" type="pres">
      <dgm:prSet presAssocID="{9B71298F-E91F-40CE-8E3E-3A1D94D9EBF1}" presName="parTx" presStyleLbl="revTx" presStyleIdx="2" presStyleCnt="6">
        <dgm:presLayoutVars>
          <dgm:chMax val="0"/>
          <dgm:chPref val="0"/>
        </dgm:presLayoutVars>
      </dgm:prSet>
      <dgm:spPr/>
    </dgm:pt>
    <dgm:pt modelId="{56CEA162-F78D-4492-822A-85E12BB6FA07}" type="pres">
      <dgm:prSet presAssocID="{DF5B26BA-CD83-486A-B1AE-B0D1D90E7B9B}" presName="sibTrans" presStyleCnt="0"/>
      <dgm:spPr/>
    </dgm:pt>
    <dgm:pt modelId="{9B042FC1-F999-401E-94EE-0A88373FA7DB}" type="pres">
      <dgm:prSet presAssocID="{B47739A1-E4D5-4C62-9F11-D2D342F64094}" presName="compNode" presStyleCnt="0"/>
      <dgm:spPr/>
    </dgm:pt>
    <dgm:pt modelId="{D71860F0-2CCA-4E96-BC13-BDFBA01CA286}" type="pres">
      <dgm:prSet presAssocID="{B47739A1-E4D5-4C62-9F11-D2D342F64094}" presName="bgRect" presStyleLbl="bgShp" presStyleIdx="3" presStyleCnt="6"/>
      <dgm:spPr/>
    </dgm:pt>
    <dgm:pt modelId="{1F9EC186-0DEC-4338-BBE6-5ABBA7B1D87F}" type="pres">
      <dgm:prSet presAssocID="{B47739A1-E4D5-4C62-9F11-D2D342F6409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FC10ED17-B136-430D-94FE-690FC62D9AAC}" type="pres">
      <dgm:prSet presAssocID="{B47739A1-E4D5-4C62-9F11-D2D342F64094}" presName="spaceRect" presStyleCnt="0"/>
      <dgm:spPr/>
    </dgm:pt>
    <dgm:pt modelId="{34F17779-0C24-4545-B109-9C8C45CD5579}" type="pres">
      <dgm:prSet presAssocID="{B47739A1-E4D5-4C62-9F11-D2D342F64094}" presName="parTx" presStyleLbl="revTx" presStyleIdx="3" presStyleCnt="6" custLinFactNeighborX="921" custLinFactNeighborY="-11608">
        <dgm:presLayoutVars>
          <dgm:chMax val="0"/>
          <dgm:chPref val="0"/>
        </dgm:presLayoutVars>
      </dgm:prSet>
      <dgm:spPr/>
    </dgm:pt>
    <dgm:pt modelId="{244962F7-2CA9-498E-A9DB-BBD4DB6C4080}" type="pres">
      <dgm:prSet presAssocID="{9BF36021-2F99-4DE5-8E7B-8A61DD489E48}" presName="sibTrans" presStyleCnt="0"/>
      <dgm:spPr/>
    </dgm:pt>
    <dgm:pt modelId="{C7403A11-8050-41D5-BCCE-A60787CE1F9F}" type="pres">
      <dgm:prSet presAssocID="{5620024C-5895-4BA1-BFB0-BEDAE31F6537}" presName="compNode" presStyleCnt="0"/>
      <dgm:spPr/>
    </dgm:pt>
    <dgm:pt modelId="{6BFE8697-BB05-4FE8-8487-C6A7DA618518}" type="pres">
      <dgm:prSet presAssocID="{5620024C-5895-4BA1-BFB0-BEDAE31F6537}" presName="bgRect" presStyleLbl="bgShp" presStyleIdx="4" presStyleCnt="6"/>
      <dgm:spPr/>
    </dgm:pt>
    <dgm:pt modelId="{2575D2D1-22C4-4B9D-B122-45A9A6E03DAC}" type="pres">
      <dgm:prSet presAssocID="{5620024C-5895-4BA1-BFB0-BEDAE31F653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A3B6EC6-7C69-4EB2-871E-C46EB9B0C901}" type="pres">
      <dgm:prSet presAssocID="{5620024C-5895-4BA1-BFB0-BEDAE31F6537}" presName="spaceRect" presStyleCnt="0"/>
      <dgm:spPr/>
    </dgm:pt>
    <dgm:pt modelId="{F6F819E7-51FB-4486-B3C6-F2EF83360C18}" type="pres">
      <dgm:prSet presAssocID="{5620024C-5895-4BA1-BFB0-BEDAE31F6537}" presName="parTx" presStyleLbl="revTx" presStyleIdx="4" presStyleCnt="6" custLinFactNeighborX="921" custLinFactNeighborY="-9674">
        <dgm:presLayoutVars>
          <dgm:chMax val="0"/>
          <dgm:chPref val="0"/>
        </dgm:presLayoutVars>
      </dgm:prSet>
      <dgm:spPr/>
    </dgm:pt>
    <dgm:pt modelId="{78655BD5-122C-4DB9-A885-0D662C0C361E}" type="pres">
      <dgm:prSet presAssocID="{F3E04D81-620C-40DF-8546-022516927021}" presName="sibTrans" presStyleCnt="0"/>
      <dgm:spPr/>
    </dgm:pt>
    <dgm:pt modelId="{F1F8A95B-94FD-4D54-A771-D0979E35CE1E}" type="pres">
      <dgm:prSet presAssocID="{CFCD62B3-156E-4101-902C-51A05A7CC0E8}" presName="compNode" presStyleCnt="0"/>
      <dgm:spPr/>
    </dgm:pt>
    <dgm:pt modelId="{829E6DB1-72C9-4A64-B611-C8A5FAA44AF9}" type="pres">
      <dgm:prSet presAssocID="{CFCD62B3-156E-4101-902C-51A05A7CC0E8}" presName="bgRect" presStyleLbl="bgShp" presStyleIdx="5" presStyleCnt="6"/>
      <dgm:spPr/>
    </dgm:pt>
    <dgm:pt modelId="{EAE1DB4F-3870-423C-892B-2F089BBFE226}" type="pres">
      <dgm:prSet presAssocID="{CFCD62B3-156E-4101-902C-51A05A7CC0E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hibido"/>
        </a:ext>
      </dgm:extLst>
    </dgm:pt>
    <dgm:pt modelId="{42DA9A64-F391-4952-90BF-0B96BFE9D3CE}" type="pres">
      <dgm:prSet presAssocID="{CFCD62B3-156E-4101-902C-51A05A7CC0E8}" presName="spaceRect" presStyleCnt="0"/>
      <dgm:spPr/>
    </dgm:pt>
    <dgm:pt modelId="{E5E94AA5-67A7-4839-9971-29DD490AEFF4}" type="pres">
      <dgm:prSet presAssocID="{CFCD62B3-156E-4101-902C-51A05A7CC0E8}" presName="parTx" presStyleLbl="revTx" presStyleIdx="5" presStyleCnt="6" custLinFactNeighborX="921" custLinFactNeighborY="-11608">
        <dgm:presLayoutVars>
          <dgm:chMax val="0"/>
          <dgm:chPref val="0"/>
        </dgm:presLayoutVars>
      </dgm:prSet>
      <dgm:spPr/>
    </dgm:pt>
  </dgm:ptLst>
  <dgm:cxnLst>
    <dgm:cxn modelId="{B5912D0F-47BB-425F-9622-6BC433D965A8}" type="presOf" srcId="{5620024C-5895-4BA1-BFB0-BEDAE31F6537}" destId="{F6F819E7-51FB-4486-B3C6-F2EF83360C18}" srcOrd="0" destOrd="0" presId="urn:microsoft.com/office/officeart/2018/2/layout/IconVerticalSolidList"/>
    <dgm:cxn modelId="{B2072928-844B-4CDB-87DD-43664A5BE29E}" srcId="{E2FDC6F4-5F6E-4F2F-89FC-E7BDE4DC8A6E}" destId="{B47739A1-E4D5-4C62-9F11-D2D342F64094}" srcOrd="3" destOrd="0" parTransId="{54E4585A-8392-46CE-A514-7B33C012B77E}" sibTransId="{9BF36021-2F99-4DE5-8E7B-8A61DD489E48}"/>
    <dgm:cxn modelId="{F1C3B236-E3A4-479E-81A3-232D630059A5}" type="presOf" srcId="{9129D3FD-D640-4C2A-AD32-B33E94C50D4E}" destId="{68763836-19A0-4FA6-94B3-2A5FB22F2362}" srcOrd="0" destOrd="0" presId="urn:microsoft.com/office/officeart/2018/2/layout/IconVerticalSolidList"/>
    <dgm:cxn modelId="{739C305C-1C8C-4F55-B068-653EB0278CC6}" srcId="{E2FDC6F4-5F6E-4F2F-89FC-E7BDE4DC8A6E}" destId="{CFCD62B3-156E-4101-902C-51A05A7CC0E8}" srcOrd="5" destOrd="0" parTransId="{E6135378-1975-450A-A392-81AE3C8AD48A}" sibTransId="{20060E8B-36C0-4F2B-B222-156C47F46DE6}"/>
    <dgm:cxn modelId="{FED1C547-4A6D-4E8A-AB6D-D05B84A4AD2A}" type="presOf" srcId="{E2FDC6F4-5F6E-4F2F-89FC-E7BDE4DC8A6E}" destId="{4AE474CA-CFFB-4563-BA1D-2C54460F9588}" srcOrd="0" destOrd="0" presId="urn:microsoft.com/office/officeart/2018/2/layout/IconVerticalSolidList"/>
    <dgm:cxn modelId="{F170666C-C38A-43A5-AC79-531B4F2FC0A6}" srcId="{E2FDC6F4-5F6E-4F2F-89FC-E7BDE4DC8A6E}" destId="{0453CC0C-E184-4301-9C55-2EAF36946EEB}" srcOrd="0" destOrd="0" parTransId="{0C5E5E95-159B-4EE2-A2B1-67E1665D5C61}" sibTransId="{9A60E53A-1191-44D2-985D-569B37EEE543}"/>
    <dgm:cxn modelId="{CE6B1571-480F-4310-A153-00C6EBBAF545}" srcId="{E2FDC6F4-5F6E-4F2F-89FC-E7BDE4DC8A6E}" destId="{9B71298F-E91F-40CE-8E3E-3A1D94D9EBF1}" srcOrd="2" destOrd="0" parTransId="{8334418A-5241-44B1-AB86-9326151BB63E}" sibTransId="{DF5B26BA-CD83-486A-B1AE-B0D1D90E7B9B}"/>
    <dgm:cxn modelId="{80939179-667C-4114-B1D6-F5897DD92EBA}" type="presOf" srcId="{CFCD62B3-156E-4101-902C-51A05A7CC0E8}" destId="{E5E94AA5-67A7-4839-9971-29DD490AEFF4}" srcOrd="0" destOrd="0" presId="urn:microsoft.com/office/officeart/2018/2/layout/IconVerticalSolidList"/>
    <dgm:cxn modelId="{EF606F8C-3A11-4902-A107-A22DB1FE6738}" type="presOf" srcId="{B47739A1-E4D5-4C62-9F11-D2D342F64094}" destId="{34F17779-0C24-4545-B109-9C8C45CD5579}" srcOrd="0" destOrd="0" presId="urn:microsoft.com/office/officeart/2018/2/layout/IconVerticalSolidList"/>
    <dgm:cxn modelId="{90E6E39B-D3F5-4989-8654-E6B33CF91982}" type="presOf" srcId="{0453CC0C-E184-4301-9C55-2EAF36946EEB}" destId="{38982B4E-952F-4D11-A0C6-B5F3E29B09F5}" srcOrd="0" destOrd="0" presId="urn:microsoft.com/office/officeart/2018/2/layout/IconVerticalSolidList"/>
    <dgm:cxn modelId="{8EC596A1-7504-4BDA-A851-4AB961448212}" srcId="{E2FDC6F4-5F6E-4F2F-89FC-E7BDE4DC8A6E}" destId="{9129D3FD-D640-4C2A-AD32-B33E94C50D4E}" srcOrd="1" destOrd="0" parTransId="{5F2E35E0-B6CC-4899-ACCA-E053BA5EC87D}" sibTransId="{AAC210C4-5B5D-4E07-92A4-5B2A57F62B7F}"/>
    <dgm:cxn modelId="{CE0162BD-38DF-4473-A582-A60C484278D2}" type="presOf" srcId="{9B71298F-E91F-40CE-8E3E-3A1D94D9EBF1}" destId="{F5EBEC3F-7C4E-4DC7-B14E-903FDA1A56C0}" srcOrd="0" destOrd="0" presId="urn:microsoft.com/office/officeart/2018/2/layout/IconVerticalSolidList"/>
    <dgm:cxn modelId="{A621CFD3-6C3C-49B1-823D-6303A609D08C}" srcId="{E2FDC6F4-5F6E-4F2F-89FC-E7BDE4DC8A6E}" destId="{5620024C-5895-4BA1-BFB0-BEDAE31F6537}" srcOrd="4" destOrd="0" parTransId="{8AD96BC7-A567-4AC5-89E6-2CA9D9D3F6E1}" sibTransId="{F3E04D81-620C-40DF-8546-022516927021}"/>
    <dgm:cxn modelId="{2F99439F-6165-4DE7-AE0A-263426BC65D4}" type="presParOf" srcId="{4AE474CA-CFFB-4563-BA1D-2C54460F9588}" destId="{497DF444-6438-4BBA-90CA-192F3EB27697}" srcOrd="0" destOrd="0" presId="urn:microsoft.com/office/officeart/2018/2/layout/IconVerticalSolidList"/>
    <dgm:cxn modelId="{2F09C3CE-1447-46D3-9559-D0BABA72DB42}" type="presParOf" srcId="{497DF444-6438-4BBA-90CA-192F3EB27697}" destId="{3A82ABE4-B52D-450F-89F1-BF15330309D4}" srcOrd="0" destOrd="0" presId="urn:microsoft.com/office/officeart/2018/2/layout/IconVerticalSolidList"/>
    <dgm:cxn modelId="{A970D0ED-AE9E-45F6-83EC-8F3A08F186F9}" type="presParOf" srcId="{497DF444-6438-4BBA-90CA-192F3EB27697}" destId="{AE768C30-6425-4FA2-AE2A-C45B502928C0}" srcOrd="1" destOrd="0" presId="urn:microsoft.com/office/officeart/2018/2/layout/IconVerticalSolidList"/>
    <dgm:cxn modelId="{D6CF6042-71FF-41CA-9C7F-07980F65A3F0}" type="presParOf" srcId="{497DF444-6438-4BBA-90CA-192F3EB27697}" destId="{E6FD32AD-7593-4891-BB0F-16421BDE6F8A}" srcOrd="2" destOrd="0" presId="urn:microsoft.com/office/officeart/2018/2/layout/IconVerticalSolidList"/>
    <dgm:cxn modelId="{A00C2692-43B3-484F-A00A-AAFAA187F4E0}" type="presParOf" srcId="{497DF444-6438-4BBA-90CA-192F3EB27697}" destId="{38982B4E-952F-4D11-A0C6-B5F3E29B09F5}" srcOrd="3" destOrd="0" presId="urn:microsoft.com/office/officeart/2018/2/layout/IconVerticalSolidList"/>
    <dgm:cxn modelId="{8ECF34EF-1528-4773-AC44-6E825A7AF88D}" type="presParOf" srcId="{4AE474CA-CFFB-4563-BA1D-2C54460F9588}" destId="{055348F5-CD5C-44DF-9454-E881331261F6}" srcOrd="1" destOrd="0" presId="urn:microsoft.com/office/officeart/2018/2/layout/IconVerticalSolidList"/>
    <dgm:cxn modelId="{8927AA3D-241A-4B46-ADEE-0660823B4A65}" type="presParOf" srcId="{4AE474CA-CFFB-4563-BA1D-2C54460F9588}" destId="{87DE5465-B133-4869-A87B-2786900A16EC}" srcOrd="2" destOrd="0" presId="urn:microsoft.com/office/officeart/2018/2/layout/IconVerticalSolidList"/>
    <dgm:cxn modelId="{9D0BDD78-C8ED-4A5F-AD89-419361AC30A6}" type="presParOf" srcId="{87DE5465-B133-4869-A87B-2786900A16EC}" destId="{16E0CAC0-E51B-4F83-86AF-601BBB10A3BF}" srcOrd="0" destOrd="0" presId="urn:microsoft.com/office/officeart/2018/2/layout/IconVerticalSolidList"/>
    <dgm:cxn modelId="{9B6408D7-B50E-4D62-ACBA-72C5C37C5C33}" type="presParOf" srcId="{87DE5465-B133-4869-A87B-2786900A16EC}" destId="{60507864-337F-45E2-97F1-37BC2893BFB5}" srcOrd="1" destOrd="0" presId="urn:microsoft.com/office/officeart/2018/2/layout/IconVerticalSolidList"/>
    <dgm:cxn modelId="{F560FEB6-EEFD-4C07-B7E1-326DE8DC94E1}" type="presParOf" srcId="{87DE5465-B133-4869-A87B-2786900A16EC}" destId="{CDA15A7B-637F-426C-A92B-8C36B60435C1}" srcOrd="2" destOrd="0" presId="urn:microsoft.com/office/officeart/2018/2/layout/IconVerticalSolidList"/>
    <dgm:cxn modelId="{1E3CEACE-F115-4E17-A616-DA6F49A076F3}" type="presParOf" srcId="{87DE5465-B133-4869-A87B-2786900A16EC}" destId="{68763836-19A0-4FA6-94B3-2A5FB22F2362}" srcOrd="3" destOrd="0" presId="urn:microsoft.com/office/officeart/2018/2/layout/IconVerticalSolidList"/>
    <dgm:cxn modelId="{C3811FBE-6844-48DF-820F-566E4CF90DDC}" type="presParOf" srcId="{4AE474CA-CFFB-4563-BA1D-2C54460F9588}" destId="{F7328BD0-EA51-4F34-88B6-2E23A9C4C336}" srcOrd="3" destOrd="0" presId="urn:microsoft.com/office/officeart/2018/2/layout/IconVerticalSolidList"/>
    <dgm:cxn modelId="{E972CD4B-2684-45EE-A798-AC806FADF519}" type="presParOf" srcId="{4AE474CA-CFFB-4563-BA1D-2C54460F9588}" destId="{645181DB-AD57-4801-B823-C479715E8338}" srcOrd="4" destOrd="0" presId="urn:microsoft.com/office/officeart/2018/2/layout/IconVerticalSolidList"/>
    <dgm:cxn modelId="{B43EF5BA-F02E-4E09-B0EA-E8747A64EB58}" type="presParOf" srcId="{645181DB-AD57-4801-B823-C479715E8338}" destId="{E0EBE101-0A3A-4AC4-932D-5616AADCA9AC}" srcOrd="0" destOrd="0" presId="urn:microsoft.com/office/officeart/2018/2/layout/IconVerticalSolidList"/>
    <dgm:cxn modelId="{9935A1E5-9B1F-447F-834A-170A9841A9E2}" type="presParOf" srcId="{645181DB-AD57-4801-B823-C479715E8338}" destId="{757B3525-B3F6-402B-AD3A-88900919AE16}" srcOrd="1" destOrd="0" presId="urn:microsoft.com/office/officeart/2018/2/layout/IconVerticalSolidList"/>
    <dgm:cxn modelId="{66659DC7-61BE-46D5-BD6D-FAB8974EEFB0}" type="presParOf" srcId="{645181DB-AD57-4801-B823-C479715E8338}" destId="{BB38B9A9-3F79-4F10-889A-47C45B62F32E}" srcOrd="2" destOrd="0" presId="urn:microsoft.com/office/officeart/2018/2/layout/IconVerticalSolidList"/>
    <dgm:cxn modelId="{EC44E102-4A0A-49B1-942E-0480442FF165}" type="presParOf" srcId="{645181DB-AD57-4801-B823-C479715E8338}" destId="{F5EBEC3F-7C4E-4DC7-B14E-903FDA1A56C0}" srcOrd="3" destOrd="0" presId="urn:microsoft.com/office/officeart/2018/2/layout/IconVerticalSolidList"/>
    <dgm:cxn modelId="{C2C7B6BA-CF62-494D-AB45-21BCBB6ACE30}" type="presParOf" srcId="{4AE474CA-CFFB-4563-BA1D-2C54460F9588}" destId="{56CEA162-F78D-4492-822A-85E12BB6FA07}" srcOrd="5" destOrd="0" presId="urn:microsoft.com/office/officeart/2018/2/layout/IconVerticalSolidList"/>
    <dgm:cxn modelId="{989EFD51-F3C8-411F-A7C5-1CA6CD36829E}" type="presParOf" srcId="{4AE474CA-CFFB-4563-BA1D-2C54460F9588}" destId="{9B042FC1-F999-401E-94EE-0A88373FA7DB}" srcOrd="6" destOrd="0" presId="urn:microsoft.com/office/officeart/2018/2/layout/IconVerticalSolidList"/>
    <dgm:cxn modelId="{777F9F79-75D0-49CF-A768-4F54F5BAD75E}" type="presParOf" srcId="{9B042FC1-F999-401E-94EE-0A88373FA7DB}" destId="{D71860F0-2CCA-4E96-BC13-BDFBA01CA286}" srcOrd="0" destOrd="0" presId="urn:microsoft.com/office/officeart/2018/2/layout/IconVerticalSolidList"/>
    <dgm:cxn modelId="{B1062949-EB4E-4D01-A97D-B75D72AA329D}" type="presParOf" srcId="{9B042FC1-F999-401E-94EE-0A88373FA7DB}" destId="{1F9EC186-0DEC-4338-BBE6-5ABBA7B1D87F}" srcOrd="1" destOrd="0" presId="urn:microsoft.com/office/officeart/2018/2/layout/IconVerticalSolidList"/>
    <dgm:cxn modelId="{A72FD5DE-4873-4FAF-ABB5-1572BFD4A9B9}" type="presParOf" srcId="{9B042FC1-F999-401E-94EE-0A88373FA7DB}" destId="{FC10ED17-B136-430D-94FE-690FC62D9AAC}" srcOrd="2" destOrd="0" presId="urn:microsoft.com/office/officeart/2018/2/layout/IconVerticalSolidList"/>
    <dgm:cxn modelId="{820B3D99-B022-4720-9B1F-6A4881EC5F36}" type="presParOf" srcId="{9B042FC1-F999-401E-94EE-0A88373FA7DB}" destId="{34F17779-0C24-4545-B109-9C8C45CD5579}" srcOrd="3" destOrd="0" presId="urn:microsoft.com/office/officeart/2018/2/layout/IconVerticalSolidList"/>
    <dgm:cxn modelId="{16043323-3001-4C1F-866E-8E8EEEEEBD23}" type="presParOf" srcId="{4AE474CA-CFFB-4563-BA1D-2C54460F9588}" destId="{244962F7-2CA9-498E-A9DB-BBD4DB6C4080}" srcOrd="7" destOrd="0" presId="urn:microsoft.com/office/officeart/2018/2/layout/IconVerticalSolidList"/>
    <dgm:cxn modelId="{8A2581D8-9A24-48E2-8832-1B4406F623BA}" type="presParOf" srcId="{4AE474CA-CFFB-4563-BA1D-2C54460F9588}" destId="{C7403A11-8050-41D5-BCCE-A60787CE1F9F}" srcOrd="8" destOrd="0" presId="urn:microsoft.com/office/officeart/2018/2/layout/IconVerticalSolidList"/>
    <dgm:cxn modelId="{66AA98E1-6C2B-4BA4-A8C8-0C309BE00634}" type="presParOf" srcId="{C7403A11-8050-41D5-BCCE-A60787CE1F9F}" destId="{6BFE8697-BB05-4FE8-8487-C6A7DA618518}" srcOrd="0" destOrd="0" presId="urn:microsoft.com/office/officeart/2018/2/layout/IconVerticalSolidList"/>
    <dgm:cxn modelId="{1B0C6E73-77C9-42A5-A258-5A915955F64B}" type="presParOf" srcId="{C7403A11-8050-41D5-BCCE-A60787CE1F9F}" destId="{2575D2D1-22C4-4B9D-B122-45A9A6E03DAC}" srcOrd="1" destOrd="0" presId="urn:microsoft.com/office/officeart/2018/2/layout/IconVerticalSolidList"/>
    <dgm:cxn modelId="{198D8DCE-3719-403B-B239-EC36BB5911DE}" type="presParOf" srcId="{C7403A11-8050-41D5-BCCE-A60787CE1F9F}" destId="{8A3B6EC6-7C69-4EB2-871E-C46EB9B0C901}" srcOrd="2" destOrd="0" presId="urn:microsoft.com/office/officeart/2018/2/layout/IconVerticalSolidList"/>
    <dgm:cxn modelId="{F2497CCF-8C9A-4962-B8E2-CA1C9B95F81F}" type="presParOf" srcId="{C7403A11-8050-41D5-BCCE-A60787CE1F9F}" destId="{F6F819E7-51FB-4486-B3C6-F2EF83360C18}" srcOrd="3" destOrd="0" presId="urn:microsoft.com/office/officeart/2018/2/layout/IconVerticalSolidList"/>
    <dgm:cxn modelId="{1D1ABDFF-EFDA-4523-AF9F-428681BB08F2}" type="presParOf" srcId="{4AE474CA-CFFB-4563-BA1D-2C54460F9588}" destId="{78655BD5-122C-4DB9-A885-0D662C0C361E}" srcOrd="9" destOrd="0" presId="urn:microsoft.com/office/officeart/2018/2/layout/IconVerticalSolidList"/>
    <dgm:cxn modelId="{6CA358CD-DB7C-4B37-ADA5-2F4A615ADD50}" type="presParOf" srcId="{4AE474CA-CFFB-4563-BA1D-2C54460F9588}" destId="{F1F8A95B-94FD-4D54-A771-D0979E35CE1E}" srcOrd="10" destOrd="0" presId="urn:microsoft.com/office/officeart/2018/2/layout/IconVerticalSolidList"/>
    <dgm:cxn modelId="{5F85923E-AEF4-4B3C-AC2D-98FE70121018}" type="presParOf" srcId="{F1F8A95B-94FD-4D54-A771-D0979E35CE1E}" destId="{829E6DB1-72C9-4A64-B611-C8A5FAA44AF9}" srcOrd="0" destOrd="0" presId="urn:microsoft.com/office/officeart/2018/2/layout/IconVerticalSolidList"/>
    <dgm:cxn modelId="{DC160DC5-8C9E-453F-A318-8CBDB23D8E8D}" type="presParOf" srcId="{F1F8A95B-94FD-4D54-A771-D0979E35CE1E}" destId="{EAE1DB4F-3870-423C-892B-2F089BBFE226}" srcOrd="1" destOrd="0" presId="urn:microsoft.com/office/officeart/2018/2/layout/IconVerticalSolidList"/>
    <dgm:cxn modelId="{0EF194B1-D10E-4972-A025-1DE88910A0EA}" type="presParOf" srcId="{F1F8A95B-94FD-4D54-A771-D0979E35CE1E}" destId="{42DA9A64-F391-4952-90BF-0B96BFE9D3CE}" srcOrd="2" destOrd="0" presId="urn:microsoft.com/office/officeart/2018/2/layout/IconVerticalSolidList"/>
    <dgm:cxn modelId="{CBFD3CC4-9D07-4FF7-A968-718DDB79DD46}" type="presParOf" srcId="{F1F8A95B-94FD-4D54-A771-D0979E35CE1E}" destId="{E5E94AA5-67A7-4839-9971-29DD490AEF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2B8D1-97F9-41D8-967E-789C75287E78}">
      <dsp:nvSpPr>
        <dsp:cNvPr id="0" name=""/>
        <dsp:cNvSpPr/>
      </dsp:nvSpPr>
      <dsp:spPr>
        <a:xfrm>
          <a:off x="342011" y="529329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B3B2D-6872-469B-AF4F-849FEB897FCF}">
      <dsp:nvSpPr>
        <dsp:cNvPr id="0" name=""/>
        <dsp:cNvSpPr/>
      </dsp:nvSpPr>
      <dsp:spPr>
        <a:xfrm>
          <a:off x="567785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EF5F7-AC07-452A-B3E5-9CAF7E418ECC}">
      <dsp:nvSpPr>
        <dsp:cNvPr id="0" name=""/>
        <dsp:cNvSpPr/>
      </dsp:nvSpPr>
      <dsp:spPr>
        <a:xfrm>
          <a:off x="3351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kern="1200"/>
            <a:t>Albergar equipos y dispositivos</a:t>
          </a:r>
          <a:endParaRPr lang="en-US" sz="1600" kern="1200"/>
        </a:p>
      </dsp:txBody>
      <dsp:txXfrm>
        <a:off x="3351" y="1918704"/>
        <a:ext cx="1736718" cy="694687"/>
      </dsp:txXfrm>
    </dsp:sp>
    <dsp:sp modelId="{3222786E-7C74-4F97-949D-34CF6EDACC14}">
      <dsp:nvSpPr>
        <dsp:cNvPr id="0" name=""/>
        <dsp:cNvSpPr/>
      </dsp:nvSpPr>
      <dsp:spPr>
        <a:xfrm>
          <a:off x="2382656" y="529329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0E076-86EC-4AAE-8B6D-3272BA1466E5}">
      <dsp:nvSpPr>
        <dsp:cNvPr id="0" name=""/>
        <dsp:cNvSpPr/>
      </dsp:nvSpPr>
      <dsp:spPr>
        <a:xfrm>
          <a:off x="2608429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D4863-EBAD-40B8-A446-D883F2D36C42}">
      <dsp:nvSpPr>
        <dsp:cNvPr id="0" name=""/>
        <dsp:cNvSpPr/>
      </dsp:nvSpPr>
      <dsp:spPr>
        <a:xfrm>
          <a:off x="2043996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kern="1200"/>
            <a:t>Gestión de temperatura</a:t>
          </a:r>
          <a:endParaRPr lang="en-US" sz="1600" kern="1200"/>
        </a:p>
      </dsp:txBody>
      <dsp:txXfrm>
        <a:off x="2043996" y="1918704"/>
        <a:ext cx="1736718" cy="694687"/>
      </dsp:txXfrm>
    </dsp:sp>
    <dsp:sp modelId="{1DACE588-2081-4D8C-9054-EE9136D252F2}">
      <dsp:nvSpPr>
        <dsp:cNvPr id="0" name=""/>
        <dsp:cNvSpPr/>
      </dsp:nvSpPr>
      <dsp:spPr>
        <a:xfrm>
          <a:off x="4423300" y="529329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818FC-89EF-4F30-A101-F13DD7F48652}">
      <dsp:nvSpPr>
        <dsp:cNvPr id="0" name=""/>
        <dsp:cNvSpPr/>
      </dsp:nvSpPr>
      <dsp:spPr>
        <a:xfrm>
          <a:off x="4649074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048A4-90F5-4E1A-A594-892F7EBD0407}">
      <dsp:nvSpPr>
        <dsp:cNvPr id="0" name=""/>
        <dsp:cNvSpPr/>
      </dsp:nvSpPr>
      <dsp:spPr>
        <a:xfrm>
          <a:off x="4084640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kern="1200"/>
            <a:t>Distribución de energía</a:t>
          </a:r>
          <a:endParaRPr lang="en-US" sz="1600" kern="1200"/>
        </a:p>
      </dsp:txBody>
      <dsp:txXfrm>
        <a:off x="4084640" y="1918704"/>
        <a:ext cx="1736718" cy="694687"/>
      </dsp:txXfrm>
    </dsp:sp>
    <dsp:sp modelId="{426E4DA8-8B65-455C-B068-B0C9504055AE}">
      <dsp:nvSpPr>
        <dsp:cNvPr id="0" name=""/>
        <dsp:cNvSpPr/>
      </dsp:nvSpPr>
      <dsp:spPr>
        <a:xfrm>
          <a:off x="6463945" y="529329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2FFC3-2275-4C4C-9966-8032BE0F404B}">
      <dsp:nvSpPr>
        <dsp:cNvPr id="0" name=""/>
        <dsp:cNvSpPr/>
      </dsp:nvSpPr>
      <dsp:spPr>
        <a:xfrm>
          <a:off x="6689718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F97D5-5FF1-4133-94FA-35E3D0E7B8F2}">
      <dsp:nvSpPr>
        <dsp:cNvPr id="0" name=""/>
        <dsp:cNvSpPr/>
      </dsp:nvSpPr>
      <dsp:spPr>
        <a:xfrm>
          <a:off x="6125285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kern="1200"/>
            <a:t>Gestión de cables</a:t>
          </a:r>
          <a:endParaRPr lang="en-US" sz="1600" kern="1200"/>
        </a:p>
      </dsp:txBody>
      <dsp:txXfrm>
        <a:off x="6125285" y="1918704"/>
        <a:ext cx="1736718" cy="694687"/>
      </dsp:txXfrm>
    </dsp:sp>
    <dsp:sp modelId="{CAB3425A-AF9E-4985-BA92-995CC7EF1171}">
      <dsp:nvSpPr>
        <dsp:cNvPr id="0" name=""/>
        <dsp:cNvSpPr/>
      </dsp:nvSpPr>
      <dsp:spPr>
        <a:xfrm>
          <a:off x="8504589" y="529329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CC208-1AED-41AE-B623-67BD9FB5DAB2}">
      <dsp:nvSpPr>
        <dsp:cNvPr id="0" name=""/>
        <dsp:cNvSpPr/>
      </dsp:nvSpPr>
      <dsp:spPr>
        <a:xfrm>
          <a:off x="8730363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A2B9E-9B57-4643-B29C-E55FF25FAB85}">
      <dsp:nvSpPr>
        <dsp:cNvPr id="0" name=""/>
        <dsp:cNvSpPr/>
      </dsp:nvSpPr>
      <dsp:spPr>
        <a:xfrm>
          <a:off x="8165929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kern="1200"/>
            <a:t>Seguridad física y control de acceso</a:t>
          </a:r>
          <a:endParaRPr lang="en-US" sz="1600" kern="1200"/>
        </a:p>
      </dsp:txBody>
      <dsp:txXfrm>
        <a:off x="8165929" y="1918704"/>
        <a:ext cx="1736718" cy="694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2ABE4-B52D-450F-89F1-BF15330309D4}">
      <dsp:nvSpPr>
        <dsp:cNvPr id="0" name=""/>
        <dsp:cNvSpPr/>
      </dsp:nvSpPr>
      <dsp:spPr>
        <a:xfrm>
          <a:off x="0" y="102212"/>
          <a:ext cx="9905999" cy="787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68C30-6425-4FA2-AE2A-C45B502928C0}">
      <dsp:nvSpPr>
        <dsp:cNvPr id="0" name=""/>
        <dsp:cNvSpPr/>
      </dsp:nvSpPr>
      <dsp:spPr>
        <a:xfrm>
          <a:off x="164098" y="346595"/>
          <a:ext cx="298653" cy="2983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82B4E-952F-4D11-A0C6-B5F3E29B09F5}">
      <dsp:nvSpPr>
        <dsp:cNvPr id="0" name=""/>
        <dsp:cNvSpPr/>
      </dsp:nvSpPr>
      <dsp:spPr>
        <a:xfrm>
          <a:off x="614724" y="130407"/>
          <a:ext cx="9291274" cy="6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9" tIns="73559" rIns="73559" bIns="7355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La temperatura en el cuarto debe ser controlada todo el tiempo, por lo que se deben utilizar sistemas de HVAC (</a:t>
          </a:r>
          <a:r>
            <a:rPr lang="es-MX" sz="1400" b="0" i="0" kern="1200"/>
            <a:t>Calefacción, Ventilación y Aire Acondicionado</a:t>
          </a:r>
          <a:r>
            <a:rPr lang="es-ES" sz="1400" kern="1200"/>
            <a:t>). Debe proveerse una temperatura entre 18 y 24 grados centígrados con una humedad relativa de 30% a 55%. Se recomienda instalar un sistema de filtrado de aire que proteja a los equipos contra la contaminación como por ejemplo el polvo.</a:t>
          </a:r>
          <a:endParaRPr lang="en-US" sz="1400" kern="1200"/>
        </a:p>
      </dsp:txBody>
      <dsp:txXfrm>
        <a:off x="614724" y="130407"/>
        <a:ext cx="9291274" cy="695047"/>
      </dsp:txXfrm>
    </dsp:sp>
    <dsp:sp modelId="{16E0CAC0-E51B-4F83-86AF-601BBB10A3BF}">
      <dsp:nvSpPr>
        <dsp:cNvPr id="0" name=""/>
        <dsp:cNvSpPr/>
      </dsp:nvSpPr>
      <dsp:spPr>
        <a:xfrm>
          <a:off x="0" y="1160581"/>
          <a:ext cx="9905999" cy="5424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07864-337F-45E2-97F1-37BC2893BFB5}">
      <dsp:nvSpPr>
        <dsp:cNvPr id="0" name=""/>
        <dsp:cNvSpPr/>
      </dsp:nvSpPr>
      <dsp:spPr>
        <a:xfrm>
          <a:off x="164098" y="1296087"/>
          <a:ext cx="298653" cy="2983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63836-19A0-4FA6-94B3-2A5FB22F2362}">
      <dsp:nvSpPr>
        <dsp:cNvPr id="0" name=""/>
        <dsp:cNvSpPr/>
      </dsp:nvSpPr>
      <dsp:spPr>
        <a:xfrm>
          <a:off x="626851" y="1093347"/>
          <a:ext cx="9194456" cy="6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9" tIns="73559" rIns="73559" bIns="7355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La iluminación deber ser de un mínimo de 500 lux en el plano horizontal. </a:t>
          </a:r>
          <a:endParaRPr lang="en-US" sz="1400" kern="1200"/>
        </a:p>
      </dsp:txBody>
      <dsp:txXfrm>
        <a:off x="626851" y="1093347"/>
        <a:ext cx="9194456" cy="695047"/>
      </dsp:txXfrm>
    </dsp:sp>
    <dsp:sp modelId="{E0EBE101-0A3A-4AC4-932D-5616AADCA9AC}">
      <dsp:nvSpPr>
        <dsp:cNvPr id="0" name=""/>
        <dsp:cNvSpPr/>
      </dsp:nvSpPr>
      <dsp:spPr>
        <a:xfrm>
          <a:off x="0" y="2026260"/>
          <a:ext cx="9905999" cy="5424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B3525-B3F6-402B-AD3A-88900919AE16}">
      <dsp:nvSpPr>
        <dsp:cNvPr id="0" name=""/>
        <dsp:cNvSpPr/>
      </dsp:nvSpPr>
      <dsp:spPr>
        <a:xfrm>
          <a:off x="164098" y="2167172"/>
          <a:ext cx="298653" cy="2983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BEC3F-7C4E-4DC7-B14E-903FDA1A56C0}">
      <dsp:nvSpPr>
        <dsp:cNvPr id="0" name=""/>
        <dsp:cNvSpPr/>
      </dsp:nvSpPr>
      <dsp:spPr>
        <a:xfrm>
          <a:off x="626851" y="1962156"/>
          <a:ext cx="9194456" cy="6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9" tIns="73559" rIns="73559" bIns="7355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Las luminarias (</a:t>
          </a:r>
          <a:r>
            <a:rPr lang="es-MX" sz="1400" b="0" i="0" kern="1200"/>
            <a:t>diseñados para alojar y proteger una o más fuentes de luz</a:t>
          </a:r>
          <a:r>
            <a:rPr lang="es-ES" sz="1400" kern="1200"/>
            <a:t>) no deben alimentarse desde el mismo panel de distribución eléctrica que los equipos de telecomunicaciones.</a:t>
          </a:r>
          <a:endParaRPr lang="en-US" sz="1400" kern="1200"/>
        </a:p>
      </dsp:txBody>
      <dsp:txXfrm>
        <a:off x="626851" y="1962156"/>
        <a:ext cx="9194456" cy="695047"/>
      </dsp:txXfrm>
    </dsp:sp>
    <dsp:sp modelId="{D71860F0-2CCA-4E96-BC13-BDFBA01CA286}">
      <dsp:nvSpPr>
        <dsp:cNvPr id="0" name=""/>
        <dsp:cNvSpPr/>
      </dsp:nvSpPr>
      <dsp:spPr>
        <a:xfrm>
          <a:off x="0" y="2830965"/>
          <a:ext cx="9905999" cy="542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EC186-0DEC-4338-BBE6-5ABBA7B1D87F}">
      <dsp:nvSpPr>
        <dsp:cNvPr id="0" name=""/>
        <dsp:cNvSpPr/>
      </dsp:nvSpPr>
      <dsp:spPr>
        <a:xfrm>
          <a:off x="164098" y="2953022"/>
          <a:ext cx="298653" cy="2983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17779-0C24-4545-B109-9C8C45CD5579}">
      <dsp:nvSpPr>
        <dsp:cNvPr id="0" name=""/>
        <dsp:cNvSpPr/>
      </dsp:nvSpPr>
      <dsp:spPr>
        <a:xfrm>
          <a:off x="711532" y="2750284"/>
          <a:ext cx="9194456" cy="6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9" tIns="73559" rIns="73559" bIns="7355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Los interruptores de atenuación no deben utilizarse.</a:t>
          </a:r>
          <a:endParaRPr lang="en-US" sz="1400" kern="1200"/>
        </a:p>
      </dsp:txBody>
      <dsp:txXfrm>
        <a:off x="711532" y="2750284"/>
        <a:ext cx="9194456" cy="695047"/>
      </dsp:txXfrm>
    </dsp:sp>
    <dsp:sp modelId="{6BFE8697-BB05-4FE8-8487-C6A7DA618518}">
      <dsp:nvSpPr>
        <dsp:cNvPr id="0" name=""/>
        <dsp:cNvSpPr/>
      </dsp:nvSpPr>
      <dsp:spPr>
        <a:xfrm>
          <a:off x="0" y="3699774"/>
          <a:ext cx="9905999" cy="5424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5D2D1-22C4-4B9D-B122-45A9A6E03DAC}">
      <dsp:nvSpPr>
        <dsp:cNvPr id="0" name=""/>
        <dsp:cNvSpPr/>
      </dsp:nvSpPr>
      <dsp:spPr>
        <a:xfrm>
          <a:off x="164098" y="3821831"/>
          <a:ext cx="298653" cy="2983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819E7-51FB-4486-B3C6-F2EF83360C18}">
      <dsp:nvSpPr>
        <dsp:cNvPr id="0" name=""/>
        <dsp:cNvSpPr/>
      </dsp:nvSpPr>
      <dsp:spPr>
        <a:xfrm>
          <a:off x="711532" y="3632535"/>
          <a:ext cx="9194456" cy="6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9" tIns="73559" rIns="73559" bIns="7355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Disponer de una distancia delantera de 1,2m para instalación de equipos, un espacio libre trasero de 1, para acceso de servicio de bastidores y armarios. El techo debe estar a por lo menos a 2.4m. </a:t>
          </a:r>
          <a:endParaRPr lang="en-US" sz="1400" kern="1200"/>
        </a:p>
      </dsp:txBody>
      <dsp:txXfrm>
        <a:off x="711532" y="3632535"/>
        <a:ext cx="9194456" cy="695047"/>
      </dsp:txXfrm>
    </dsp:sp>
    <dsp:sp modelId="{829E6DB1-72C9-4A64-B611-C8A5FAA44AF9}">
      <dsp:nvSpPr>
        <dsp:cNvPr id="0" name=""/>
        <dsp:cNvSpPr/>
      </dsp:nvSpPr>
      <dsp:spPr>
        <a:xfrm>
          <a:off x="0" y="4568583"/>
          <a:ext cx="9905999" cy="5424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1DB4F-3870-423C-892B-2F089BBFE226}">
      <dsp:nvSpPr>
        <dsp:cNvPr id="0" name=""/>
        <dsp:cNvSpPr/>
      </dsp:nvSpPr>
      <dsp:spPr>
        <a:xfrm>
          <a:off x="164098" y="4690640"/>
          <a:ext cx="298653" cy="29836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94AA5-67A7-4839-9971-29DD490AEFF4}">
      <dsp:nvSpPr>
        <dsp:cNvPr id="0" name=""/>
        <dsp:cNvSpPr/>
      </dsp:nvSpPr>
      <dsp:spPr>
        <a:xfrm>
          <a:off x="711532" y="4487902"/>
          <a:ext cx="9194456" cy="6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9" tIns="73559" rIns="73559" bIns="7355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Se recomienda tener una puerta doble, ya que la entrada debe ser lo suficientemente amplia para que se puedan ingresar los equipos sin dificultad</a:t>
          </a:r>
          <a:endParaRPr lang="en-US" sz="1400" kern="1200"/>
        </a:p>
      </dsp:txBody>
      <dsp:txXfrm>
        <a:off x="711532" y="4487902"/>
        <a:ext cx="9194456" cy="695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2DC61-ADA6-6F44-7EE7-161FFD5EA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Equipment room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54BF4-F1CA-A018-375F-D47905862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SANTIAGO ESCOBAR LE</a:t>
            </a:r>
            <a:r>
              <a:rPr lang="es-CO"/>
              <a:t>ÓN – ESTEBAN GAVIRIA ZAMBRANO</a:t>
            </a:r>
          </a:p>
        </p:txBody>
      </p:sp>
    </p:spTree>
    <p:extLst>
      <p:ext uri="{BB962C8B-B14F-4D97-AF65-F5344CB8AC3E}">
        <p14:creationId xmlns:p14="http://schemas.microsoft.com/office/powerpoint/2010/main" val="381452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4376227-F01D-26AF-43A2-EB4FD8DA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90018"/>
            <a:ext cx="9906000" cy="1477963"/>
          </a:xfrm>
        </p:spPr>
        <p:txBody>
          <a:bodyPr>
            <a:normAutofit/>
          </a:bodyPr>
          <a:lstStyle/>
          <a:p>
            <a:pPr algn="ctr"/>
            <a:r>
              <a:rPr lang="es-ES" sz="4500" b="1"/>
              <a:t>RECOMENDACIONES GENERALES DE DISEÑO</a:t>
            </a:r>
            <a:endParaRPr lang="es-CO" sz="4500" b="1"/>
          </a:p>
        </p:txBody>
      </p:sp>
    </p:spTree>
    <p:extLst>
      <p:ext uri="{BB962C8B-B14F-4D97-AF65-F5344CB8AC3E}">
        <p14:creationId xmlns:p14="http://schemas.microsoft.com/office/powerpoint/2010/main" val="285468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F879F111-FA0E-6FCF-45A7-13DB77288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587" y="948837"/>
            <a:ext cx="6693450" cy="49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815453-73FB-5F89-7AE2-3A66A45C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27930E5-756A-A36B-DE55-E65210493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7CA79-5CBB-34E4-9D05-EA58E98FF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66892E-5BA0-BADA-27CE-965A06DC3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2BD85501-8EB2-0475-EC23-14528A4306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D342E364-4E45-73CF-5302-AD4C10B0D1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A8168CBD-3EB1-C5DF-DF91-89CE6B7CD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870EF9F7-FF99-1ECA-462C-D40D1B0FD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CB3B3AEE-E1C2-3CC3-EBB0-776925F39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2C7840A6-3135-CC4C-4C73-ED250B28D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A3C731A4-CE6A-CA60-12AA-BE677B383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D9819323-1F4C-15E3-9995-45B284E247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96CAC936-B6B9-B075-3E15-9472F1BF80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04BA7E49-45E5-CA3C-5D22-84D82CBFA2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1223E053-EA7E-3E60-E24C-89A537C5C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02AA457-08B6-B06B-9659-7A49D11CF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72BE443B-1A5F-48FB-6A6A-D185E6064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DC68DCBD-EC51-73ED-052E-88F6B343F5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53A85E84-A7D1-623D-17C8-189D24481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38CFC0AF-2DBA-B620-62B7-D6FEEFF5DA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7D624519-C30F-8DAC-945D-2FC795904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CA7D720-1093-E87E-0793-4D8FE9B20C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4177233E-E1BC-79F9-613E-71A4AC82E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EBCF3557-DE49-6B7E-6617-69E39830C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377A453C-EBDF-D1AE-76B2-87A344CA4E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1799694F-7FA8-F477-8DCE-2B550227AA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C00963D7-C0D6-429C-B689-8694137A0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CC66D58C-21D4-B365-B460-11B628ECA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09CE1FDC-E3C7-F158-ECA8-238370B7E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A9D03F37-5083-0688-07D2-F815BACA4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A4DC5C5D-B68E-044E-7CEF-7AEA89EBF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D54A47F-8D06-F553-0A29-AA46741B2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0C92DA7-86EE-3A78-968E-63BA72DC9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A4BA84F0-A427-B678-CD00-A871D4DC8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6463075-4D8B-952C-6BD5-477EB42C7C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FAA4F41E-B96C-7BD7-7E41-FE343C445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76F00C2F-EE77-D227-1C30-B8E8C98FEC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6F73B5F6-EBB2-14A0-195D-D8E3C85CE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12646E3B-D415-19A0-BC5F-649040B6B2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D981068-C084-DFE7-7052-AE92905ADE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2D987566-A90F-D6C2-7B1E-B7EAF170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50C394B4-2989-8132-8CF4-14407DB39F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EAD02-D0D6-9762-077E-E4BBBF4ED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294800-48A7-3948-561C-C79D08011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27F2C5-698A-0453-1C99-E09F5D494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468" y="1122436"/>
            <a:ext cx="977504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7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E81750-0755-A962-6BD7-1974A0592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83237D30-39FA-F0FB-758D-631F3F7A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B5F9A-ACAD-AECB-DB8B-59A15D0BD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927879-D2DF-620D-1AA8-D51F8E17F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9748B6C8-2CD4-4C48-26A1-8A8C6575AA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BDCDA85-A960-22C7-04AC-8D1D502B1C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E2E9296D-9C62-3A1D-BC03-A292D91E6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46953E59-E312-841D-3234-3AF902110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65E999E3-3884-8E4A-A395-497DC86523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2E0BAEB2-6C2F-B648-D240-45A3A18D97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CF75713B-935D-22F5-7040-70B4AE3C42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238B479-BD80-51B7-E3A2-56E53C860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019E5B5F-B557-A76A-1A75-590D2B8D88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156F3539-EAA8-DE64-56CC-8D64AA9AD2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B9BCD863-4E72-6264-A92D-98A0A5640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6B0A180D-7ADB-2C29-A975-3ABF843121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1128685B-D790-E0B8-2FB8-9D860D8EE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93BF7793-8AFD-1BCE-510F-F38040D6A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DD27204-6FB2-54F1-225A-E378F69D2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2645CB75-8C00-13B4-3F05-0E3DFF4718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50AB5B3F-1627-1B9F-3559-DACBA5BBC6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B966A24-C9D0-2D77-501F-481A5BE0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BC2851CB-0D5F-F396-F067-89EDB407C7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20523AE0-C50C-66AA-60A1-EBDDFE1D51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A0F0822-80AA-3B1F-52C5-21CF7199A3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811519EE-DC9C-0A8F-5D18-A33F34F6B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946176FE-A058-3F56-B72F-7E601B06B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5829851-873E-E688-1709-2B28591B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B12265F1-86DC-AE43-4412-39616DA55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410DCFEC-B1CC-7343-E86F-B6F533762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05EB972D-18A9-1660-A99B-30355B6944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3E9024-0172-88B7-BE59-843B1C94D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6A59985A-8FD1-68A3-F0AC-78339F994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6C1800F-1633-37B3-9FB6-276434613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A6A6EAE-181A-AFD0-4C64-AA5CB59A5E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31BADEFB-AB7F-8B81-6A6F-14A9EF3AE9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78DCB1B-3C53-CEFA-F669-0A5EBB80E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C9D1C5F4-63CE-47A5-002C-A8A5DE556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1D32280C-E8A2-7ED8-DAEC-EBE12D07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1AD0DDF4-2D61-39EA-2DC2-1A346C8214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C9C0CB29-82F8-6F99-E859-5997364D5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C02C4AD-1130-2F57-4D52-A2E4DD3D0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B51A9C49-7436-738C-FD5B-045112B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40F2A8-AC25-FB26-A5CE-C21A6961B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616482D-8439-2741-DC70-C3EC2D179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137" y="1093788"/>
            <a:ext cx="6322246" cy="47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2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FD4DD-0EB5-5EB9-AFF2-D71F2CDFB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488FCAAB-9E0D-815C-A2EF-77C880811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1BD6E05-E0BA-A4F4-F8CE-6BEF122F7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1057CA4-8D2D-3493-20E0-06183D562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E45596A9-8F7F-3440-1CB2-677984D32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471A4C3B-CCE8-B8B9-FB84-BBB356956B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D9AF691-4452-D092-B80D-DFC5CF617E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8718B748-222F-05C8-DAA7-BC0E363CD8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CC6E2489-4EB6-316A-A4B3-5BC9B251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4C4BB77A-8021-0104-E549-18F80B856D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CD86387-EA4B-57E7-8171-44CB788D90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5271C710-9ACB-BD30-086C-884A21348D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8130BDA-FCB4-6DAF-2207-57F94571B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702C275B-94F3-3F4E-42AC-15B9098442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339B850E-3430-8761-AC21-52F8E51DEF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517AA5D6-D1C9-EAD9-EB92-C864E30177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3BD95F17-B3B8-BC27-A7D5-86EA80AC41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A8D93D93-B98A-9F9B-51D0-F79A0BD184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CDEA293-E8E5-D090-158C-FA9A3EBCA8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62D70516-3A3F-0472-A702-47E99ADC5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6454FEFD-B4D0-64BA-91D3-18B1A7F11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FAEF68E4-E19D-DCB8-05E1-D2D208071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34AE273F-5833-C361-E834-1AEB9EF3A4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E7A9F5D8-25FE-22C9-F22E-F4D8988E3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8F77E2B6-2B7D-7AA5-CA42-7E53E1005B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CDF281E2-76B3-DEDD-2EEB-2A2CC66BE0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34F94F3F-58D6-35BF-CFCC-CC4431ADB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3B38FCBC-575F-ACA3-8929-5B8D86002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19FDA03-B3F0-314D-A851-608240ECF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CEA0922F-4CF8-88E4-9F3A-58791DEAD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ECFC600-6223-DA8E-1B04-832B190EDB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5ED1A98-E828-53FD-F80B-6F15535F1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C8E484A-2973-F577-331F-8BA05B2049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070562E-59F0-4D09-4088-90DBA5C4F4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E0C49F90-35A6-7EC0-2F1F-4DAA25BC9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2D935F02-8099-936A-7413-6AEB13FFC8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E349EFC8-5351-F156-7C42-7E1A6A97A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FF8E6394-9217-C843-48D5-3A5E1D29B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B93CDF3E-0B72-9479-93D1-47D46861A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6AFD86C-C188-B72F-CC89-D6324AB7E0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8B07BFFE-F02F-92C1-191D-EA222F0E86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6C4DBEF-F844-EE13-7817-683331B8DA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432F98AE-DF00-A41C-5FA1-1747DB424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93905D-9CF4-7737-F9C2-D0238FC0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4F327F-E411-12FE-6CA0-C1BE419E7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077" y="1257092"/>
            <a:ext cx="6796845" cy="458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2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6CB09C-0F1F-E444-E260-2DFA5173B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B393C58-CD69-5921-8B25-9BB114622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C012F20-FA32-0F15-40E6-954E7CE5E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729B68-60CD-83A7-CBF2-071127767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0AE6CF0A-AF3E-2EFE-B5F7-148994F6C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A6C38B3D-DBB3-C74D-B018-92AC2264D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95912C-6427-EA76-436D-FC66431E2A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854D87B4-FFFE-89B0-78EF-D9A87711D6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A37F9E5F-28DC-DB2A-3E43-2467115407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725EA30F-54FB-A6BC-6E42-3D605AC35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A2AFC436-72C4-FFD0-163F-1606B3477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DB4569AF-6BB5-CCFB-5247-D704A5B563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2C79E7C-29BA-EB1D-CA4A-A1577D525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0D1BDC0E-3F1A-07BA-911A-A0729CBD5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E8800646-1D5B-0FAE-ACF4-C30675748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7AEC4CA7-6FCF-E979-F75F-CFB1570DC0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CECAF9E5-3006-F26A-4DED-2CE7AB89F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DB3AFCEA-65E2-9210-5574-3DCBD4A7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43F4389C-5E97-844D-2A6D-78E2B1B187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1C9821F0-282E-EE6E-6104-B676D9F1E6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2DAB82D-55AC-D545-3A89-348FDFD5A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CFF0D32A-2DA0-FE97-4A01-9C9AD0EC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F80B7193-4459-D4D5-54C5-32A702330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9A4095B0-C811-9A2F-16B5-9183092C92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D85231A6-ECB6-585F-E2A8-E6C3F4D9E9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9AEC775-820B-189A-F70E-E17BD1BEAB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BAB4A5E3-ED2C-CE02-DFD5-F9A9EFEBF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632735ED-6253-82F1-91A6-8670DC3F1C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29388DD6-A77B-FE9B-1C54-467B5E0162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710BA7C0-BFC4-E460-E2CF-794341DF3D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9DEA639-6A8C-A8DC-2F42-CE30751786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EEB09EA-A8B3-4A9E-8D37-FA3C3CD6D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E4E3CCB8-BB82-A4B3-BD03-4B4580C4D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0E0474F9-E4FA-1F4A-F0B2-13196D4FDC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7A545CC-CE95-8B12-65A3-227F4D40C2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A88C54D4-4BD8-5C12-EE87-7D5E220BB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129B7624-DA01-64A6-9496-03A1F2156C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1BFEC0BA-A821-2919-1904-8103E90243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B38473B7-5DED-E697-B3B9-47E296AA13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65D37199-71D9-5428-6A3A-AA9C19C2F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B4CF92F-6608-8C05-F93D-C6766A7433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90019313-AE96-0579-895E-5E232E4EF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9E0BE-AD8B-065C-7F5C-74E4156EC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062BE6-4160-13DC-BACC-16B17A710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68193A-2B57-DDA5-726D-8AB051D23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918" y="1516063"/>
            <a:ext cx="9304612" cy="40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0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E4882-A2B9-60CB-64BD-17B43CDE1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50B765C-728F-8267-2E7A-11CD281E0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6238EC1-985B-4616-38B7-42E5C28CE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66969B-B619-7F56-D6E9-8B9E3848C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5D72E3DA-1169-734C-D906-AAB317A126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9FCAE0E2-ADF6-D516-0A23-20F93ACFE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4B0928F-5CD1-F031-E3DB-8161A15AAF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0CAC1A11-A09F-F883-C781-35E25A2BAD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AEE362EC-AAA9-A464-B77C-9C74A87AD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2F24D568-15AB-EF2A-CC8E-4567226B4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43D60429-FAA6-2F6F-6B7B-8A4BD85E2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40DD6F55-EEA6-6428-867C-E66E952B85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420E2D5A-B3EF-AA9D-AA06-F75F800A5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306B392E-4AA0-4169-32BB-ACD8B9C5E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8300DD62-ACE6-0C7B-FC50-4F4884F1A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2569D704-A2A2-261F-5CD4-11379B69D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4BF32A9B-5273-8568-55F9-C970DD4EB8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D2885DFE-276B-7E75-7602-81A0DAC67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E60D2C9B-6EB0-2F5D-F45A-CD7BBB9A75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7D936A5D-AB2F-F1BC-49DD-4840DB32E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D30B19E9-B166-E008-2C28-7EA7B9D62A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1BF93F1D-6803-8C85-6A76-B12B683EC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55499B0A-8DAC-2FCF-DF4E-50E59232A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72E48617-8F60-0F9F-4D63-180450B5D0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1981A1B8-40A7-2C7C-C528-6852C9960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7414630F-CF32-BC42-7BD3-B15425E3B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428CBA3A-5C54-0F85-8128-5F593DE0A0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989329D0-B31B-45C0-ED59-17FE01408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6C00DAB3-DF3F-356A-1666-65AD777BC6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9972B9E3-6E23-2C7A-EE11-2B4A59B18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AADE3C53-0BD5-46FE-974C-E753A28CB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34E03BD-3941-3886-1E23-C6F356206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941F8A85-B4CC-C6A3-E272-49A661B4A6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27BF3324-A241-353B-B40A-236F0D13AE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ECBA57C-E6AC-B503-B44F-3FCFF1ED8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21B94CE6-2D71-B64F-EBDA-7B8DC7834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8F5FAA94-45C6-AB2D-5A05-7CC1D480D6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904BE81A-2F5F-9D6C-0CB3-2592B13282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DFBF2794-8201-B0BA-7FFD-6CA3993EC4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02F8D002-4CD0-ABDE-1FA2-8033AE2848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51CB99-EE48-75A6-5D2A-705DC2065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BA789A4-5DA3-40A6-BCDE-E66C57F316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BFFD3002-7FDC-1847-B93B-499E9DE8E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F0CD2A-1A63-4305-E641-DA12C622A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6965A16-44E2-5B81-0B71-C4FC8CE1F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412" y="931779"/>
            <a:ext cx="7929176" cy="49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64A8C1-4060-6305-2960-1727F73C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633" y="230329"/>
            <a:ext cx="10273553" cy="926118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RECOMENDACIONES DE DISEÑO Y UBICACIÓN según la NORMA ANSI/</a:t>
            </a:r>
            <a:r>
              <a:rPr lang="es-CO" b="0" i="0">
                <a:effectLst/>
                <a:latin typeface="Söhne"/>
              </a:rPr>
              <a:t>TIA-569</a:t>
            </a:r>
            <a:endParaRPr lang="es-ES"/>
          </a:p>
        </p:txBody>
      </p:sp>
      <p:graphicFrame>
        <p:nvGraphicFramePr>
          <p:cNvPr id="45" name="Marcador de contenido 2">
            <a:extLst>
              <a:ext uri="{FF2B5EF4-FFF2-40B4-BE49-F238E27FC236}">
                <a16:creationId xmlns:a16="http://schemas.microsoft.com/office/drawing/2014/main" id="{7E818CFF-4C77-DBBE-471E-EBA609E60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069171"/>
              </p:ext>
            </p:extLst>
          </p:nvPr>
        </p:nvGraphicFramePr>
        <p:xfrm>
          <a:off x="1141411" y="1261828"/>
          <a:ext cx="9905999" cy="536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7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04F2E-2FEE-59AD-ECD6-4512EF31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BAA61-EB31-0329-7827-DE7C36013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CO"/>
              <a:t>¿QUÉ ES?</a:t>
            </a:r>
          </a:p>
          <a:p>
            <a:r>
              <a:rPr lang="es-CO"/>
              <a:t>¿QUÉ FUNCIONES CUMPLE?</a:t>
            </a:r>
          </a:p>
          <a:p>
            <a:r>
              <a:rPr lang="es-CO"/>
              <a:t>RECOMENDACIONES Y DISEÑO DE UBICACIÓN</a:t>
            </a:r>
          </a:p>
        </p:txBody>
      </p:sp>
    </p:spTree>
    <p:extLst>
      <p:ext uri="{BB962C8B-B14F-4D97-AF65-F5344CB8AC3E}">
        <p14:creationId xmlns:p14="http://schemas.microsoft.com/office/powerpoint/2010/main" val="184011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816C8E2-E61A-3764-05FA-4CF2BF79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627" y="621133"/>
            <a:ext cx="6050713" cy="1478570"/>
          </a:xfrm>
        </p:spPr>
        <p:txBody>
          <a:bodyPr>
            <a:normAutofit/>
          </a:bodyPr>
          <a:lstStyle/>
          <a:p>
            <a:r>
              <a:rPr lang="es-ES"/>
              <a:t>¿Qué es una "sala de equipos"?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EE7E7-11BB-B24D-1DEF-A87F7D7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756" y="2240568"/>
            <a:ext cx="6078453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Es un espacio dedicado al alojamiento y funcionamiento de equipos electrónicos relacionados con tecnología de la información y las comunicaciones (TIC). Estas salas son fundamentales para garantizar el funcionamiento seguro y eficiente de los sistemas informáticos y de red de una organización</a:t>
            </a:r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888CB0-CA9C-998B-6323-A0715E12F62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6665" y="262374"/>
            <a:ext cx="4648709" cy="2893864"/>
          </a:xfrm>
          <a:prstGeom prst="rect">
            <a:avLst/>
          </a:prstGeom>
        </p:spPr>
      </p:pic>
      <p:pic>
        <p:nvPicPr>
          <p:cNvPr id="1026" name="Picture 2" descr="AREA DE TRABAJO - EL CABLEADO ESTRUCTURADO">
            <a:extLst>
              <a:ext uri="{FF2B5EF4-FFF2-40B4-BE49-F238E27FC236}">
                <a16:creationId xmlns:a16="http://schemas.microsoft.com/office/drawing/2014/main" id="{85E191EF-A937-1F91-FB3C-C756E249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4" y="3291701"/>
            <a:ext cx="4641665" cy="330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28B32-8AEA-A08B-05F3-34A0B3F7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/>
              <a:t>¿QUÉ FUNCIONES CUMPLE?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A63DDA5-3BDF-9CC1-E199-944119217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00531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633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A657317-6883-2755-B05E-2592AEEF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s-ES"/>
              <a:t>ALBERGAR EQUIPOS Y DISPOSITIVOS</a:t>
            </a:r>
          </a:p>
        </p:txBody>
      </p:sp>
      <p:pic>
        <p:nvPicPr>
          <p:cNvPr id="5" name="Imagen 4" descr="What Is an Equipment Room? (with pictures)">
            <a:extLst>
              <a:ext uri="{FF2B5EF4-FFF2-40B4-BE49-F238E27FC236}">
                <a16:creationId xmlns:a16="http://schemas.microsoft.com/office/drawing/2014/main" id="{64ABEB08-6754-E633-732A-944509FD3A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4" r="51963" b="2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1C02F5-65D1-5018-9223-2568B937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>
                <a:ea typeface="+mn-lt"/>
                <a:cs typeface="+mn-lt"/>
              </a:rPr>
              <a:t>El </a:t>
            </a:r>
            <a:r>
              <a:rPr lang="es-ES" err="1">
                <a:ea typeface="+mn-lt"/>
                <a:cs typeface="+mn-lt"/>
              </a:rPr>
              <a:t>equipment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room</a:t>
            </a:r>
            <a:r>
              <a:rPr lang="es-ES">
                <a:ea typeface="+mn-lt"/>
                <a:cs typeface="+mn-lt"/>
              </a:rPr>
              <a:t> es el espacio físico donde se instalan y almacenan los equipos esenciales para las operaciones de redes y telecomunicaciones, como servidores, conmutadores, enrutadores, sistemas de almacenamiento y otros dispositivos.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1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39A006-E61B-CED1-7E7A-A8B71A42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/>
              <a:t>GESTIÓN DE TEMPERATURA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97FE5-1446-82EF-934D-E8FE4886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000">
                <a:ea typeface="+mn-lt"/>
                <a:cs typeface="+mn-lt"/>
              </a:rPr>
              <a:t>Proporciona sistemas de gestión térmica para controlar la temperatura y mantener un entorno adecuado para el funcionamiento eficiente de los equipos. Esto puede incluir sistemas de refrigeración, ventilación y monitoreo de temperatura.</a:t>
            </a:r>
            <a:endParaRPr lang="es-ES" sz="20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F78B48-1FC3-2AE1-F1E8-D7AF1F7F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1312"/>
            <a:ext cx="5456279" cy="32904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69944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DDACC-FA69-7830-1616-FC2A9B5A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/>
              <a:t>Distribución de energía</a:t>
            </a:r>
          </a:p>
        </p:txBody>
      </p:sp>
      <p:pic>
        <p:nvPicPr>
          <p:cNvPr id="4" name="Imagen 3" descr="UPS para Data Center en México, Centro y Sudamérica - Logisa">
            <a:extLst>
              <a:ext uri="{FF2B5EF4-FFF2-40B4-BE49-F238E27FC236}">
                <a16:creationId xmlns:a16="http://schemas.microsoft.com/office/drawing/2014/main" id="{93FBBAD4-9308-25D5-3B3C-1D60B49A3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8" r="13728" b="-3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FC7D0-8771-F250-6D91-F1448BAC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200">
                <a:ea typeface="+mn-lt"/>
                <a:cs typeface="+mn-lt"/>
              </a:rPr>
              <a:t>Ofrece una infraestructura adecuada para la distribución de energía eléctrica, garantizando un suministro eléctrico confiable para los equipos. Esto puede incluir sistemas de respaldo, como generadores o baterías, para asegurar la continuidad del servicio en caso de cortes de energía.</a:t>
            </a:r>
            <a:endParaRPr lang="es-ES" sz="2200"/>
          </a:p>
        </p:txBody>
      </p:sp>
    </p:spTree>
    <p:extLst>
      <p:ext uri="{BB962C8B-B14F-4D97-AF65-F5344CB8AC3E}">
        <p14:creationId xmlns:p14="http://schemas.microsoft.com/office/powerpoint/2010/main" val="315287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6073C9-DCA5-F259-3CFE-585661BD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/>
              <a:t>Gestión de cables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3E7D3-64A2-6E79-91A8-661B9BBE0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000">
                <a:ea typeface="+mn-lt"/>
                <a:cs typeface="+mn-lt"/>
              </a:rPr>
              <a:t>Facilita la gestión ordenada de cables para evitar enredos y facilitar el mantenimiento. Esto contribuye a un entorno más organizado y seguro.</a:t>
            </a:r>
            <a:endParaRPr lang="es-ES" sz="2000"/>
          </a:p>
        </p:txBody>
      </p:sp>
      <p:pic>
        <p:nvPicPr>
          <p:cNvPr id="5" name="Imagen 4" descr="La importancia de la gestión de los cables | Jupiter">
            <a:extLst>
              <a:ext uri="{FF2B5EF4-FFF2-40B4-BE49-F238E27FC236}">
                <a16:creationId xmlns:a16="http://schemas.microsoft.com/office/drawing/2014/main" id="{7C777B9E-6188-58B8-22A4-0899781EA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1438"/>
            <a:ext cx="5456279" cy="34101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6784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48F64A-AA43-D6A8-89EA-B3E5C9CE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SEGURIDAD FÍSICA Y CONTROL DE ACCESO</a:t>
            </a: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BA3A061-89B6-A843-F0C3-A34B7F74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46332"/>
            <a:ext cx="4635583" cy="356939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1BC52-F23B-2D65-39C5-748E5CFC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Proporciona medidas de seguridad física, como sistemas de cámaras de vigilancia, control de acceso con tarjetas magnéticas o biometría, y otras precauciones para proteger los equipos y la información almacenada.</a:t>
            </a:r>
          </a:p>
          <a:p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8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B18C22C1706947BDFF75C59BC8785E" ma:contentTypeVersion="15" ma:contentTypeDescription="Crear nuevo documento." ma:contentTypeScope="" ma:versionID="6a56344998fd4e3c1d7f1da9be97513c">
  <xsd:schema xmlns:xsd="http://www.w3.org/2001/XMLSchema" xmlns:xs="http://www.w3.org/2001/XMLSchema" xmlns:p="http://schemas.microsoft.com/office/2006/metadata/properties" xmlns:ns3="3b7604c7-fc73-46b4-bd7d-e546358c61f6" xmlns:ns4="41d02b46-e244-4930-b539-6b16bb3d1ad8" targetNamespace="http://schemas.microsoft.com/office/2006/metadata/properties" ma:root="true" ma:fieldsID="34b2bf039a6953eccf65bbda5d93536a" ns3:_="" ns4:_="">
    <xsd:import namespace="3b7604c7-fc73-46b4-bd7d-e546358c61f6"/>
    <xsd:import namespace="41d02b46-e244-4930-b539-6b16bb3d1a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604c7-fc73-46b4-bd7d-e546358c61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02b46-e244-4930-b539-6b16bb3d1ad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7604c7-fc73-46b4-bd7d-e546358c61f6" xsi:nil="true"/>
  </documentManagement>
</p:properties>
</file>

<file path=customXml/itemProps1.xml><?xml version="1.0" encoding="utf-8"?>
<ds:datastoreItem xmlns:ds="http://schemas.openxmlformats.org/officeDocument/2006/customXml" ds:itemID="{D4BC446C-82E0-460A-AA95-5EAE411A6D19}">
  <ds:schemaRefs>
    <ds:schemaRef ds:uri="3b7604c7-fc73-46b4-bd7d-e546358c61f6"/>
    <ds:schemaRef ds:uri="41d02b46-e244-4930-b539-6b16bb3d1a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DCF3FAA-3D82-46F5-9E4C-4B74E08563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D91C9F-92F5-4D73-970E-AC937900D08D}">
  <ds:schemaRefs>
    <ds:schemaRef ds:uri="3b7604c7-fc73-46b4-bd7d-e546358c61f6"/>
    <ds:schemaRef ds:uri="41d02b46-e244-4930-b539-6b16bb3d1a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Application>Microsoft Office PowerPoint</Application>
  <PresentationFormat>Panorámica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Circuito</vt:lpstr>
      <vt:lpstr>Equipment room</vt:lpstr>
      <vt:lpstr>AGENDA</vt:lpstr>
      <vt:lpstr>¿Qué es una "sala de equipos"?</vt:lpstr>
      <vt:lpstr>¿QUÉ FUNCIONES CUMPLE?</vt:lpstr>
      <vt:lpstr>ALBERGAR EQUIPOS Y DISPOSITIVOS</vt:lpstr>
      <vt:lpstr>GESTIÓN DE TEMPERATURA</vt:lpstr>
      <vt:lpstr>Distribución de energía</vt:lpstr>
      <vt:lpstr>Gestión de cables</vt:lpstr>
      <vt:lpstr>SEGURIDAD FÍSICA Y CONTROL DE ACCESO</vt:lpstr>
      <vt:lpstr>RECOMENDACIONES GENERALES DE DISEÑO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RECOMENDACIONES DE DISEÑO Y UBICACIÓN según la NORMA ANSI/TIA-569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room</dc:title>
  <dc:creator>Santiago Escobar Leon</dc:creator>
  <cp:revision>1</cp:revision>
  <dcterms:created xsi:type="dcterms:W3CDTF">2024-02-29T20:23:38Z</dcterms:created>
  <dcterms:modified xsi:type="dcterms:W3CDTF">2024-03-01T17:22:07Z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0x0101003AB18C22C1706947BDFF75C59BC8785E</vt:lpwstr>
  </property>
</Properties>
</file>