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85CD-9A10-B949-3737-F32E47D10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35CC5-86D5-B2AD-C844-C6EA755FF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09C2-F348-CE14-112A-1FA86335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7847-C61E-4DF4-BB44-A79CD41A362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6F29E-3AAA-55F2-E802-C9EF3285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95BCE-0B45-F2F9-A286-E70DAFA05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CF36-F169-4558-A915-6AE34F05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6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5592-F22A-C732-D43F-98C0E0EE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CBA54-FF49-937D-D0A8-752521EE8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58CDB-3DCD-665C-10A1-9BABE1B2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7847-C61E-4DF4-BB44-A79CD41A362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F5B07-3916-9AC7-B9EF-352F875F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3652-2421-A215-999F-926F36E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CF36-F169-4558-A915-6AE34F05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5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4DDED-E8DC-A040-45D0-F536E9BC5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D1C5E-C2E5-E025-83E3-E034EB48F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4581-3835-C8FF-8E6A-5AE16AB6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7847-C61E-4DF4-BB44-A79CD41A362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B8EF6-F7AF-8690-1522-46951575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8F9E3-C5B2-216D-6DFB-8A3FA5C4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CF36-F169-4558-A915-6AE34F05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6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0441-E176-8C05-8ED0-8FCF6112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DE6E5-5222-D2B0-C621-35F29E5DE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159F-59F7-5C79-B76E-D31BDB38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7847-C61E-4DF4-BB44-A79CD41A362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45DFA-F3BD-D3B9-CFFF-95752F11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AD344-5A01-D17D-D208-6759321D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CF36-F169-4558-A915-6AE34F05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7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1833-CF6D-5C25-0F55-F531AA0D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6A660-E729-7137-476D-D63297041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6A89F-9B3B-C9B9-7103-7020219A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7847-C61E-4DF4-BB44-A79CD41A362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718B-3C43-1252-3565-4214F0FF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338E-B5AD-2819-33C8-6E14209E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CF36-F169-4558-A915-6AE34F05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3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4C72-B328-EC0F-582A-E1509FDF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CCA40-C0F2-4234-31C6-E3926C7F6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AD6C8-BEF2-6901-EC4D-75C3F94F2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5840F-1386-1E45-DA96-D6A851D16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7847-C61E-4DF4-BB44-A79CD41A362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0B256-91A6-6E33-B7CE-4D0E1F94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BCEDA-4B33-64A3-4021-509A9844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CF36-F169-4558-A915-6AE34F05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0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3D03-2CD3-13CD-6E47-228814AC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930C3-E951-3D70-87D5-7002E440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A662A-DDF4-D0B8-AEB8-622EE5601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58096-3187-BE57-4A67-86FE1FDBF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9645E-B530-0FE7-78D9-32DE66D91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C937E-608F-6C8B-6091-5E6EABF9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7847-C61E-4DF4-BB44-A79CD41A362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84527-6330-8EB2-F5D5-ECD8B6AAF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4F982-96A0-4E98-5F39-027B18B8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CF36-F169-4558-A915-6AE34F05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0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AC31A-99F7-9834-E881-5F26142C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8F90F-66A0-0996-50E6-D03D906E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7847-C61E-4DF4-BB44-A79CD41A362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7F2E0-DD11-FD31-8BFE-FF7D418E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A9804-AF59-9160-70A7-ECBBEAA6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CF36-F169-4558-A915-6AE34F05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2B0BF-A77E-70C8-8763-E120E6F3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7847-C61E-4DF4-BB44-A79CD41A362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FA779-5374-804F-6C1B-0E0AD318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CD44F-A957-84E8-F420-CA72F4E3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CF36-F169-4558-A915-6AE34F05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1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D6FF-EFD6-3A96-821D-976AA3B8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7FD00-E9ED-690F-4477-5C289AA8D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32C54-F95D-F6C0-5645-42876305D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D2B8F-201F-42F2-291F-3661D1FC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7847-C61E-4DF4-BB44-A79CD41A362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00BB8-2262-6A5F-C5D8-67525420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D9AE7-1C6E-6123-33D6-77EF58E2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CF36-F169-4558-A915-6AE34F05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9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34CF-F035-C2CC-D0F8-D502355FB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E90DD-38BC-158D-85A2-32A63B838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F35FC-8853-8265-BD92-E6D3E8620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09F30-1744-F6D2-3A3B-255F8955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07847-C61E-4DF4-BB44-A79CD41A362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7968F-47D8-DB42-B93C-EB024F40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FA3B8-B32F-A42C-347C-E025175B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CF36-F169-4558-A915-6AE34F05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3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D6B79-9013-D403-E179-443C00C7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91D56-10F3-2C02-F067-C39BE8E3E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13021-F8CD-DAC1-3855-0670B36BF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7847-C61E-4DF4-BB44-A79CD41A3629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C7AD-D2C5-FCC6-8071-B14C7A0DC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D1D2D-BC3D-1A23-013F-E3EC9F7C3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FCF36-F169-4558-A915-6AE34F055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4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79CE0B-05F4-8C85-F436-C7F72BD6E28D}"/>
              </a:ext>
            </a:extLst>
          </p:cNvPr>
          <p:cNvSpPr txBox="1"/>
          <p:nvPr/>
        </p:nvSpPr>
        <p:spPr>
          <a:xfrm>
            <a:off x="241950" y="1567580"/>
            <a:ext cx="117081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1</a:t>
            </a:r>
          </a:p>
          <a:p>
            <a:endParaRPr lang="en-US" dirty="0"/>
          </a:p>
          <a:p>
            <a:r>
              <a:rPr lang="en-US" dirty="0"/>
              <a:t>In the 1st class we will get to know R and RStudio via the presentation in "AQuikIntro2RandRStudioInQuarto.html“ (if in class this will be delivered by the teacher)</a:t>
            </a:r>
          </a:p>
          <a:p>
            <a:endParaRPr lang="en-US" dirty="0"/>
          </a:p>
          <a:p>
            <a:r>
              <a:rPr lang="en-US" dirty="0"/>
              <a:t>Then you will get to play yourself with R via the tutorial files "TAMsIntro2RviaRStudioTutorial". There is a .</a:t>
            </a:r>
            <a:r>
              <a:rPr lang="en-US" dirty="0" err="1"/>
              <a:t>Rmd</a:t>
            </a:r>
            <a:r>
              <a:rPr lang="en-US" dirty="0"/>
              <a:t>, which produced the .pdf, .html and .docx. Perhaps is best to work via the "TAMsIntro2RviaRStudioTutorial.pdf". </a:t>
            </a:r>
          </a:p>
          <a:p>
            <a:endParaRPr lang="en-US" dirty="0"/>
          </a:p>
          <a:p>
            <a:r>
              <a:rPr lang="en-US" dirty="0"/>
              <a:t>Class 2 and/or 2 and 3</a:t>
            </a:r>
          </a:p>
          <a:p>
            <a:endParaRPr lang="en-US" dirty="0"/>
          </a:p>
          <a:p>
            <a:r>
              <a:rPr lang="en-US" dirty="0"/>
              <a:t>You will try to see for yourself the usefulness of dynamic reports in R Markdown with the material on folder "</a:t>
            </a:r>
            <a:r>
              <a:rPr lang="en-US" dirty="0" err="1"/>
              <a:t>ExampleDataAnalysis</a:t>
            </a:r>
            <a:r>
              <a:rPr lang="en-US" dirty="0"/>
              <a:t>", using file "</a:t>
            </a:r>
            <a:r>
              <a:rPr lang="en-US" dirty="0" err="1"/>
              <a:t>ExampleDataAnalysis.Rmd</a:t>
            </a:r>
            <a:r>
              <a:rPr lang="en-US" dirty="0"/>
              <a:t>".</a:t>
            </a:r>
          </a:p>
          <a:p>
            <a:br>
              <a:rPr lang="en-US" dirty="0"/>
            </a:br>
            <a:r>
              <a:rPr lang="en-US" dirty="0"/>
              <a:t>Continue working through the "TAMsIntro2RviaRStudioTutorial.pdf". </a:t>
            </a:r>
          </a:p>
          <a:p>
            <a:endParaRPr lang="en-US" dirty="0"/>
          </a:p>
          <a:p>
            <a:r>
              <a:rPr lang="en-US" dirty="0"/>
              <a:t>Finally, if you completed all this you can play with some additional resources in folder "</a:t>
            </a:r>
            <a:r>
              <a:rPr lang="en-US" dirty="0" err="1"/>
              <a:t>Adicional</a:t>
            </a:r>
            <a:r>
              <a:rPr lang="en-US" dirty="0"/>
              <a:t>".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85A822-037F-4EC7-4E40-3AA93CFE9CA4}"/>
              </a:ext>
            </a:extLst>
          </p:cNvPr>
          <p:cNvSpPr txBox="1"/>
          <p:nvPr/>
        </p:nvSpPr>
        <p:spPr>
          <a:xfrm>
            <a:off x="1429900" y="565154"/>
            <a:ext cx="902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 (possible) workflow to engage with the tutorial</a:t>
            </a:r>
          </a:p>
        </p:txBody>
      </p:sp>
    </p:spTree>
    <p:extLst>
      <p:ext uri="{BB962C8B-B14F-4D97-AF65-F5344CB8AC3E}">
        <p14:creationId xmlns:p14="http://schemas.microsoft.com/office/powerpoint/2010/main" val="313266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Marques</dc:creator>
  <cp:lastModifiedBy>Tiago Marques</cp:lastModifiedBy>
  <cp:revision>4</cp:revision>
  <dcterms:created xsi:type="dcterms:W3CDTF">2023-09-17T11:45:38Z</dcterms:created>
  <dcterms:modified xsi:type="dcterms:W3CDTF">2025-09-07T18:13:36Z</dcterms:modified>
</cp:coreProperties>
</file>