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F6D0-9F3F-4925-8AB5-E9EB2D3F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A6EED-F7FC-4578-90D1-182080FB7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2AF8-D023-4632-9F53-8F4F6AE1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476A-728F-478A-9203-215DA9AB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5927-995B-45C0-858C-95E316B5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D941-310D-4C87-8307-0F758066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13840-E0DC-4CD6-B83E-D41A28665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5057-83A6-46A9-A882-91D32F1A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B903-06B3-49AB-A92F-8E7BFC35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47C4-4790-4DCE-BFD7-C4B65604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B4EDF-AB0F-4684-8241-D1F1F368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F0E4F-6244-49D6-83B0-8A2F40EE8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49D3-2EBC-4C81-9DF7-4F20DE6F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31A9-29E4-422B-8D55-73B342C3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447B-5F86-4DFF-A2D6-26448E28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ACA6-1BCA-4DA3-B843-4E6EEAAF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12AB-907F-44CB-A00F-8221B2EB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1CB1-51F4-4727-92CB-91243152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7702-AC7C-4C3A-8D11-71D46D59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6824-C720-408D-8E01-B2710C0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112E-C60C-40BC-B95D-B237763A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2B9ED-F239-4D85-8D04-421C670C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5ADD-4ACA-4963-984B-D304D926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BFF8-2474-4C34-9213-D6F83F6D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3337-C86C-4453-81F4-734B0F88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0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65C0-FA5F-4791-A427-FD60AEDF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A6B3-9C51-4A79-9BB7-2591A3526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91E00-CDAF-4E30-8B94-1356CA9CE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F1AF2-99E6-4736-A1F8-190D3402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DC71-516E-4DCC-9D71-B6EA160E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4E0DE-6E65-427E-8DF3-5C4C969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9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8672-4352-4074-8219-E629D03A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B9D58-F5A7-475E-96B1-30725FE1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1D35D-6D5D-492A-891F-BB483F308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D291C-3FF6-478C-ACA2-5F219CC2F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9B5CF-E426-4E5D-88ED-8F7AF7166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EBE20-7D77-4F34-AA66-14300BB3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16-F44F-49C4-B538-B5CE3B29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7B17B-9E71-4E1A-AE18-C905A334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846E-B434-44AF-843F-F0C98815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0CE8E-E1C6-49E1-8CE4-E1BFC869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83D57-C71D-4EBC-A374-A8DCAFC4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1AE7C-1804-44B9-B4BE-87F5DFBC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DB140-5C51-41AE-977B-670180B8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362A2-09AC-43FC-A998-3492ADAE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1AB7B-E573-4CFA-8691-145CDE99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4FEF-964B-45EA-B1E0-D38860D8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E506-3C4F-4DD8-B109-EF4EC6847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068A3-D37B-450B-A1EF-71D18F3CC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8122-E461-476B-ADCD-F7C605B5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2E97-47C4-4BC8-AD78-9C0CF8F8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0FD96-F200-4B61-AD39-1AD8E4B2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EB01-9784-4A24-9F4B-E992CCD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ED7B6-6AF8-46A3-A93A-DEF6705EA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843AF-5488-4D8E-BE5B-DFDBED3F2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BEC49-A18C-46B5-BFFD-DB6757A2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F8FC-B943-4A29-A838-4DB0A99D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0F2E8-30AE-4B63-86DF-31649990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E0729-9411-405B-9F79-739D3E52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B697-7B24-4ED3-B4B7-090186A8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542F-DE16-4842-A24A-AFCAF760D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E356-D0C5-4BB3-BADF-81E2254914B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C80F-EDDC-4ABB-A0FD-799811E0E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47A3-12DC-46A9-943D-4E30005BF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D060A-C378-46CB-BCC0-B166D0682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E6FF7FE2-7F33-4A01-88DA-5FE46DA9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36" y="3836709"/>
            <a:ext cx="552321" cy="5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46C5EE16-0700-48C4-AA1E-6C00DF0F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35" y="3324961"/>
            <a:ext cx="552321" cy="5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97921DB1-CDAE-4CA4-B96C-DD94DB55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56" y="3489489"/>
            <a:ext cx="552321" cy="5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92AAA31C-0D7C-4109-BC2B-5B43BEE1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74" y="2927023"/>
            <a:ext cx="552321" cy="5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632CA09C-3945-4E36-8026-02C1F8727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83" y="3657600"/>
            <a:ext cx="894852" cy="82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EF21895D-D8D8-42DA-9EFF-1A9DF8B7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93" y="2910402"/>
            <a:ext cx="894852" cy="82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1864C02E-A436-4DFF-A060-663F1A76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94" y="2163204"/>
            <a:ext cx="894852" cy="82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61242DC1-A5EF-466C-83D2-838B5207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44" y="2577762"/>
            <a:ext cx="1376698" cy="12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796D4D3A-6AAC-4F44-8C4C-7BEF6A77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72" y="3311842"/>
            <a:ext cx="1640720" cy="152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BFD134-2A5B-442B-B8B7-75820586DED0}"/>
              </a:ext>
            </a:extLst>
          </p:cNvPr>
          <p:cNvSpPr/>
          <p:nvPr/>
        </p:nvSpPr>
        <p:spPr>
          <a:xfrm>
            <a:off x="3481175" y="2346033"/>
            <a:ext cx="75353" cy="754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53DF8D89-480D-4AFD-A563-828D364D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09" y="2081285"/>
            <a:ext cx="894852" cy="82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E33D6CE-3DE1-4F6A-AC9D-596C698D6051}"/>
              </a:ext>
            </a:extLst>
          </p:cNvPr>
          <p:cNvSpPr/>
          <p:nvPr/>
        </p:nvSpPr>
        <p:spPr>
          <a:xfrm>
            <a:off x="5759901" y="2855632"/>
            <a:ext cx="75353" cy="754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BC0B141-3FB1-4C2C-A29E-372B931E3CA4}"/>
              </a:ext>
            </a:extLst>
          </p:cNvPr>
          <p:cNvSpPr/>
          <p:nvPr/>
        </p:nvSpPr>
        <p:spPr>
          <a:xfrm>
            <a:off x="6478989" y="3630421"/>
            <a:ext cx="75353" cy="754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Dolphin Icon in Android Style This Dolphin icon has Android KitKat style.  If you use the icons for Android apps, we … | Graphic design projects, Icon,  Android icons">
            <a:extLst>
              <a:ext uri="{FF2B5EF4-FFF2-40B4-BE49-F238E27FC236}">
                <a16:creationId xmlns:a16="http://schemas.microsoft.com/office/drawing/2014/main" id="{86E1EFAC-002B-439B-9CEA-F3EF9A1D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75" y="2078363"/>
            <a:ext cx="3178481" cy="294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583C00-0383-447C-B969-55C6C3A7BF07}"/>
              </a:ext>
            </a:extLst>
          </p:cNvPr>
          <p:cNvSpPr/>
          <p:nvPr/>
        </p:nvSpPr>
        <p:spPr>
          <a:xfrm>
            <a:off x="8488470" y="2670458"/>
            <a:ext cx="75353" cy="754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30629B1-AD18-4B65-9145-C1D379075A2D}"/>
              </a:ext>
            </a:extLst>
          </p:cNvPr>
          <p:cNvSpPr/>
          <p:nvPr/>
        </p:nvSpPr>
        <p:spPr>
          <a:xfrm>
            <a:off x="8563823" y="2701439"/>
            <a:ext cx="75353" cy="754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50866C8-EC63-43E7-8437-DA8361F0D6B4}"/>
              </a:ext>
            </a:extLst>
          </p:cNvPr>
          <p:cNvSpPr/>
          <p:nvPr/>
        </p:nvSpPr>
        <p:spPr>
          <a:xfrm>
            <a:off x="8379772" y="2571035"/>
            <a:ext cx="75353" cy="754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DDBC38-B22B-4511-A070-801493AAD72D}"/>
              </a:ext>
            </a:extLst>
          </p:cNvPr>
          <p:cNvCxnSpPr/>
          <p:nvPr/>
        </p:nvCxnSpPr>
        <p:spPr>
          <a:xfrm>
            <a:off x="1197204" y="4832036"/>
            <a:ext cx="936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75EB38-C0FA-442A-8CC4-23ED5168DDC4}"/>
              </a:ext>
            </a:extLst>
          </p:cNvPr>
          <p:cNvSpPr txBox="1"/>
          <p:nvPr/>
        </p:nvSpPr>
        <p:spPr>
          <a:xfrm>
            <a:off x="598043" y="4856698"/>
            <a:ext cx="1126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having distinct markings, hence being able to be included in the photo ID study, increases with age</a:t>
            </a:r>
          </a:p>
        </p:txBody>
      </p:sp>
    </p:spTree>
    <p:extLst>
      <p:ext uri="{BB962C8B-B14F-4D97-AF65-F5344CB8AC3E}">
        <p14:creationId xmlns:p14="http://schemas.microsoft.com/office/powerpoint/2010/main" val="48337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Marques</dc:creator>
  <cp:lastModifiedBy>Tiago Marques</cp:lastModifiedBy>
  <cp:revision>1</cp:revision>
  <dcterms:created xsi:type="dcterms:W3CDTF">2021-01-07T08:39:09Z</dcterms:created>
  <dcterms:modified xsi:type="dcterms:W3CDTF">2021-01-07T08:44:17Z</dcterms:modified>
</cp:coreProperties>
</file>