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7681-83F2-4BB6-BC56-BD5B23F85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E1E38-4089-4F83-909F-6B3DCBCF3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97F4-41F0-4F86-A7EA-25590117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C6397-8410-4E7B-A75B-D910358A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9E10-8646-485E-8DC1-4F80EF3A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821E-E011-457F-85E0-C6D68A04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A19A6-CF53-4B47-99FF-D57CFCC3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1286-4CA2-4EAC-B2E8-6FC7B1DE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4BA7-073E-4248-A6DE-C77125A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32FA-C0FE-4CE7-8756-0AB6FD1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2D10B-5C1D-4E0A-8EF8-D233107CC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C98BF-2FE0-461E-95DC-83865F2B6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6AD2-31C8-4FE7-9EC6-0A55A56E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AC04-BBB7-42C6-916C-C83CDF57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1F42-56CC-446D-82E2-0772AFB4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556E-6D1E-415D-AF2A-F4838EDD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ADDB-DC51-4C47-95A9-8A4DA04F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35AA-E187-458B-AFA4-247D06DC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40AE-5BFE-425F-A9C0-C05F6AAC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233B-FCA9-4580-A1A3-6BEF693B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0A21-ABAE-45AC-8ECD-60C6D095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5749B-EC76-488E-96B5-7BD389AF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33A5-FA0C-4A82-B537-948C39B1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4113-4323-42CF-A377-D71B3579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1988-12B4-4740-B5F0-A8F2229C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FAB5-95D5-466D-83E7-86F9CC86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FC7E-E273-4665-A47B-F4EA980FA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7BC3F-5839-4B00-B31E-AFF0D66AE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08B02-47CF-4C67-A402-82EB2973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B52C1-FAF6-424E-86E7-01FB3E50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3557B-04F0-4646-B79D-B339CAB4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9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0E9C-111C-4059-8264-A4AC39DA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84F5-4B45-47A2-B683-B558AE22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152EE-9827-4660-AD17-36F10734B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F47B8-E302-4259-8DBC-BBAC8C0B5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7B04B-B311-463F-AB69-8EF197632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217D0-E794-47DD-A61B-29CA8DE5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DF2D-4B83-48D1-8AF7-5670A8A7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C9D7F-CD4A-4609-B9A3-0A2AD725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5416-8033-4A39-A5B5-88E0F498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96E1E-16F4-4E41-8049-11E9B478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D8CB6-8BDE-4DF7-9528-FDB1823E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514FB-E8F6-4C34-9689-42A81704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CE667-32DF-4617-ABC3-7B0E0FA9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5B929-DCFA-4BAF-8D80-148D0720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2867A-7CBB-4DDC-9956-E21D39CC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0280-0628-46D2-ACE3-B4472AEA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6F6F-575E-43C0-8E66-809A6F0E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3FE2B-176B-4ACF-B4B1-8805CFF21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6A7A-922A-488F-ABAC-605C8985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AB1F7-B577-415F-92AA-6E2D123A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EF6DC-36BE-4AF1-B13C-D231016E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0FBE-2E09-43ED-8D96-EA97CF62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90635-D738-45F9-8B4B-AA52FAA55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64721-0CFD-4BD7-A4A7-1EB8CAA68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C8B8-F239-4134-AAAE-137334E5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76908-3D06-4298-9D7C-E14AA08F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14C8-1BD5-4B30-A3AD-23E9908E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1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EB1E3-C6BB-4A99-A034-CE7C7042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92C3-DEA4-4AFD-8A21-16F238F4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7A27-6035-4F57-977F-036FED8DC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E8F4-A559-4CA7-A5C4-D40B8DE38BD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CE72-C5F9-41E6-A77D-675A918F0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CCAD-0873-48F5-8E03-B7F5ACE46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C033-5355-40F4-87B6-F554A2D09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EA37-32BA-427E-B1ED-34ED78E6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5AA2B-A353-4C9F-92EA-1E8B5993D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1</cp:revision>
  <dcterms:created xsi:type="dcterms:W3CDTF">2024-03-20T01:28:30Z</dcterms:created>
  <dcterms:modified xsi:type="dcterms:W3CDTF">2024-03-20T01:29:16Z</dcterms:modified>
</cp:coreProperties>
</file>