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d567bb4a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1d567bb4a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d567bb4a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1d567bb4a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d567bb4ad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d567bb4ad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018"/>
              <a:buFont typeface="Arial"/>
              <a:buNone/>
            </a:pPr>
            <a:r>
              <a:rPr lang="en" sz="1402">
                <a:solidFill>
                  <a:srgbClr val="424242"/>
                </a:solidFill>
                <a:latin typeface="Nunito"/>
                <a:ea typeface="Nunito"/>
                <a:cs typeface="Nunito"/>
                <a:sym typeface="Nunito"/>
              </a:rPr>
              <a:t>The proposed method consistently outperforms baselines across datasets, leveraging both network structure and profile data. It is particularly effective in detecting hierarchical and overlapping circles and provides interpretable insights into the social dimensions that drive the formation of circles. The method is robust to variations in data quality, as shown by its performance on partially labeled Google+ and Twitter datasets. </a:t>
            </a:r>
            <a:endParaRPr sz="1402">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d567bb4ad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d567bb4ad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d567bb4ad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d567bb4ad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d567bb4ad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1d567bb4ad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d567bb4ad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d567bb4ad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Twitter Social Circles - SNAP</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Tiago Garcia - 54938, Miguel Seabra - 56344</a:t>
            </a:r>
            <a:endParaRPr/>
          </a:p>
        </p:txBody>
      </p:sp>
      <p:pic>
        <p:nvPicPr>
          <p:cNvPr id="279" name="Google Shape;279;p13"/>
          <p:cNvPicPr preferRelativeResize="0"/>
          <p:nvPr/>
        </p:nvPicPr>
        <p:blipFill>
          <a:blip r:embed="rId3">
            <a:alphaModFix/>
          </a:blip>
          <a:stretch>
            <a:fillRect/>
          </a:stretch>
        </p:blipFill>
        <p:spPr>
          <a:xfrm>
            <a:off x="261275" y="269934"/>
            <a:ext cx="1974789" cy="80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Objective: For this project, we focus to study the Twitter Social Circles dataset from the Stanford Large Network Dataset Collection (SNAP), which contains a set of ego-networks, each centered on a specific Twitter user (referred to as the "ego")</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To study </a:t>
            </a:r>
            <a:r>
              <a:rPr lang="en" sz="1400">
                <a:latin typeface="Arial"/>
                <a:ea typeface="Arial"/>
                <a:cs typeface="Arial"/>
                <a:sym typeface="Arial"/>
              </a:rPr>
              <a:t>this we first did a literature review of the paper learning to discover social circles by J.McAuley and J.Leskovec.</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 </a:t>
            </a:r>
            <a:r>
              <a:rPr lang="en" sz="1400">
                <a:solidFill>
                  <a:srgbClr val="000000"/>
                </a:solidFill>
                <a:highlight>
                  <a:srgbClr val="FFFFFF"/>
                </a:highlight>
                <a:latin typeface="Arial"/>
                <a:ea typeface="Arial"/>
                <a:cs typeface="Arial"/>
                <a:sym typeface="Arial"/>
              </a:rPr>
              <a:t>T</a:t>
            </a:r>
            <a:r>
              <a:rPr lang="en" sz="1400">
                <a:latin typeface="Arial"/>
                <a:ea typeface="Arial"/>
                <a:cs typeface="Arial"/>
                <a:sym typeface="Arial"/>
              </a:rPr>
              <a:t>hen we calculate the metrics of the dataset followed by a community detection along with a feature identification within the communities.</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Composition</a:t>
            </a:r>
            <a:endParaRPr/>
          </a:p>
        </p:txBody>
      </p:sp>
      <p:sp>
        <p:nvSpPr>
          <p:cNvPr id="291" name="Google Shape;291;p15"/>
          <p:cNvSpPr txBox="1"/>
          <p:nvPr>
            <p:ph idx="1" type="body"/>
          </p:nvPr>
        </p:nvSpPr>
        <p:spPr>
          <a:xfrm>
            <a:off x="0" y="1978325"/>
            <a:ext cx="50280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000000"/>
                </a:solidFill>
                <a:highlight>
                  <a:srgbClr val="FFFFFF"/>
                </a:highlight>
                <a:latin typeface="Arial"/>
                <a:ea typeface="Arial"/>
                <a:cs typeface="Arial"/>
                <a:sym typeface="Arial"/>
              </a:rPr>
              <a:t>This dataset consists of 'circles' (or 'lists') from Twitter. Twitter data was crawled from public sources. The dataset includes node features (profiles), circles, and ego networks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The files with data consisted of :</a:t>
            </a:r>
            <a:endParaRPr sz="1400">
              <a:solidFill>
                <a:srgbClr val="000000"/>
              </a:solidFill>
              <a:highlight>
                <a:srgbClr val="FFFFFF"/>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Edges from all the egonets combined, twitter_combined.txt;</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Twitter data with 973 networks, twitter.tar: </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solidFill>
                <a:srgbClr val="000000"/>
              </a:solidFill>
              <a:highlight>
                <a:srgbClr val="FFFFFF"/>
              </a:highlight>
              <a:latin typeface="Arial"/>
              <a:ea typeface="Arial"/>
              <a:cs typeface="Arial"/>
              <a:sym typeface="Arial"/>
            </a:endParaRPr>
          </a:p>
        </p:txBody>
      </p:sp>
      <p:pic>
        <p:nvPicPr>
          <p:cNvPr id="292" name="Google Shape;292;p15"/>
          <p:cNvPicPr preferRelativeResize="0"/>
          <p:nvPr/>
        </p:nvPicPr>
        <p:blipFill rotWithShape="1">
          <a:blip r:embed="rId3">
            <a:alphaModFix/>
          </a:blip>
          <a:srcRect b="0" l="0" r="0" t="0"/>
          <a:stretch/>
        </p:blipFill>
        <p:spPr>
          <a:xfrm>
            <a:off x="5204625" y="2126800"/>
            <a:ext cx="3835150" cy="191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298" name="Google Shape;298;p16"/>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402">
                <a:latin typeface="Arial"/>
                <a:ea typeface="Arial"/>
                <a:cs typeface="Arial"/>
                <a:sym typeface="Arial"/>
              </a:rPr>
              <a:t>For this review we </a:t>
            </a:r>
            <a:r>
              <a:rPr lang="en" sz="1402">
                <a:latin typeface="Arial"/>
                <a:ea typeface="Arial"/>
                <a:cs typeface="Arial"/>
                <a:sym typeface="Arial"/>
              </a:rPr>
              <a:t>studied</a:t>
            </a:r>
            <a:r>
              <a:rPr lang="en" sz="1402">
                <a:latin typeface="Arial"/>
                <a:ea typeface="Arial"/>
                <a:cs typeface="Arial"/>
                <a:sym typeface="Arial"/>
              </a:rPr>
              <a:t> the paper </a:t>
            </a:r>
            <a:r>
              <a:rPr lang="en" sz="1402">
                <a:latin typeface="Arial"/>
                <a:ea typeface="Arial"/>
                <a:cs typeface="Arial"/>
                <a:sym typeface="Arial"/>
              </a:rPr>
              <a:t>Learning to Discover Social Circles in Ego Networks.</a:t>
            </a:r>
            <a:endParaRPr sz="1402">
              <a:latin typeface="Arial"/>
              <a:ea typeface="Arial"/>
              <a:cs typeface="Arial"/>
              <a:sym typeface="Arial"/>
            </a:endParaRPr>
          </a:p>
          <a:p>
            <a:pPr indent="0" lvl="0" marL="0" rtl="0" algn="l">
              <a:lnSpc>
                <a:spcPct val="105000"/>
              </a:lnSpc>
              <a:spcBef>
                <a:spcPts val="1200"/>
              </a:spcBef>
              <a:spcAft>
                <a:spcPts val="0"/>
              </a:spcAft>
              <a:buSzPts val="1018"/>
              <a:buNone/>
            </a:pPr>
            <a:r>
              <a:rPr lang="en" sz="1402">
                <a:latin typeface="Arial"/>
                <a:ea typeface="Arial"/>
                <a:cs typeface="Arial"/>
                <a:sym typeface="Arial"/>
              </a:rPr>
              <a:t>This paper addresses the challenge of automatically discovering social circles within users personal networks on social media platforms. They use an unsupervised model of discovering social circles are user-specific categories where each user organizes their network of friends independently. The purpose of the paper is to identify these circles, each being a subset of friends of a user.</a:t>
            </a:r>
            <a:endParaRPr sz="1402">
              <a:latin typeface="Arial"/>
              <a:ea typeface="Arial"/>
              <a:cs typeface="Arial"/>
              <a:sym typeface="Arial"/>
            </a:endParaRPr>
          </a:p>
          <a:p>
            <a:pPr indent="0" lvl="0" marL="0" rtl="0" algn="l">
              <a:lnSpc>
                <a:spcPct val="105000"/>
              </a:lnSpc>
              <a:spcBef>
                <a:spcPts val="1200"/>
              </a:spcBef>
              <a:spcAft>
                <a:spcPts val="1200"/>
              </a:spcAft>
              <a:buSzPts val="1018"/>
              <a:buNone/>
            </a:pPr>
            <a:r>
              <a:t/>
            </a:r>
            <a:endParaRPr sz="1402"/>
          </a:p>
        </p:txBody>
      </p:sp>
      <p:pic>
        <p:nvPicPr>
          <p:cNvPr id="299" name="Google Shape;299;p16"/>
          <p:cNvPicPr preferRelativeResize="0"/>
          <p:nvPr/>
        </p:nvPicPr>
        <p:blipFill>
          <a:blip r:embed="rId3">
            <a:alphaModFix/>
          </a:blip>
          <a:stretch>
            <a:fillRect/>
          </a:stretch>
        </p:blipFill>
        <p:spPr>
          <a:xfrm>
            <a:off x="1495425" y="3160225"/>
            <a:ext cx="6153150" cy="182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a:t>
            </a:r>
            <a:r>
              <a:rPr lang="en"/>
              <a:t> Analysis</a:t>
            </a:r>
            <a:endParaRPr/>
          </a:p>
        </p:txBody>
      </p:sp>
      <p:pic>
        <p:nvPicPr>
          <p:cNvPr id="305" name="Google Shape;305;p17"/>
          <p:cNvPicPr preferRelativeResize="0"/>
          <p:nvPr/>
        </p:nvPicPr>
        <p:blipFill>
          <a:blip r:embed="rId3">
            <a:alphaModFix/>
          </a:blip>
          <a:stretch>
            <a:fillRect/>
          </a:stretch>
        </p:blipFill>
        <p:spPr>
          <a:xfrm>
            <a:off x="1840413" y="1597875"/>
            <a:ext cx="5463175" cy="310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Community Detection</a:t>
            </a:r>
            <a:endParaRPr/>
          </a:p>
        </p:txBody>
      </p:sp>
      <p:pic>
        <p:nvPicPr>
          <p:cNvPr id="311" name="Google Shape;311;p18"/>
          <p:cNvPicPr preferRelativeResize="0"/>
          <p:nvPr/>
        </p:nvPicPr>
        <p:blipFill>
          <a:blip r:embed="rId3">
            <a:alphaModFix/>
          </a:blip>
          <a:stretch>
            <a:fillRect/>
          </a:stretch>
        </p:blipFill>
        <p:spPr>
          <a:xfrm>
            <a:off x="153775" y="1355125"/>
            <a:ext cx="4139200" cy="3589650"/>
          </a:xfrm>
          <a:prstGeom prst="rect">
            <a:avLst/>
          </a:prstGeom>
          <a:noFill/>
          <a:ln>
            <a:noFill/>
          </a:ln>
        </p:spPr>
      </p:pic>
      <p:pic>
        <p:nvPicPr>
          <p:cNvPr id="312" name="Google Shape;312;p18"/>
          <p:cNvPicPr preferRelativeResize="0"/>
          <p:nvPr/>
        </p:nvPicPr>
        <p:blipFill>
          <a:blip r:embed="rId4">
            <a:alphaModFix/>
          </a:blip>
          <a:stretch>
            <a:fillRect/>
          </a:stretch>
        </p:blipFill>
        <p:spPr>
          <a:xfrm>
            <a:off x="4445375" y="1750275"/>
            <a:ext cx="4546227" cy="27281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a:t>
            </a:r>
            <a:r>
              <a:rPr lang="en"/>
              <a:t> Identification</a:t>
            </a:r>
            <a:endParaRPr/>
          </a:p>
        </p:txBody>
      </p:sp>
      <p:pic>
        <p:nvPicPr>
          <p:cNvPr id="318" name="Google Shape;318;p19"/>
          <p:cNvPicPr preferRelativeResize="0"/>
          <p:nvPr/>
        </p:nvPicPr>
        <p:blipFill>
          <a:blip r:embed="rId3">
            <a:alphaModFix/>
          </a:blip>
          <a:stretch>
            <a:fillRect/>
          </a:stretch>
        </p:blipFill>
        <p:spPr>
          <a:xfrm>
            <a:off x="1677613" y="1285275"/>
            <a:ext cx="5788774" cy="3858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24" name="Google Shape;324;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Arial"/>
                <a:ea typeface="Arial"/>
                <a:cs typeface="Arial"/>
                <a:sym typeface="Arial"/>
              </a:rPr>
              <a:t>The Louvain community detection algorithm revealed overlapping and hierarchical community structures within the subset. This further supports the claim from the literature that user-specific social circles can be effectively detected using this unsupervised approach, providing insights into how different user groups are organized based on common interests or behaviors</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