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2" r:id="rId7"/>
    <p:sldId id="315" r:id="rId8"/>
    <p:sldId id="297" r:id="rId9"/>
  </p:sldIdLst>
  <p:sldSz cx="12192000" cy="6858000"/>
  <p:notesSz cx="13716000" cy="24384000"/>
  <p:defaultTextStyle>
    <a:defPPr rtl="0">
      <a:defRPr lang="nl-NL"/>
    </a:defPPr>
    <a:lvl1pPr marL="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34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6F32BAFF-BD63-487F-A216-7E3CD764D187}" type="datetimeyyyy">
              <a:rPr lang="nl-NL" smtClean="0"/>
              <a:t>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420BD0AB-C59E-4A46-83D3-F07787446BA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nl-NL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beelding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Afbeelding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nl-NL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4" name="Tijdelijke aanduiding voor tekst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nl-NL" sz="1800"/>
            </a:lvl1pPr>
          </a:lstStyle>
          <a:p>
            <a:pPr rtl="0"/>
            <a:r>
              <a:rPr lang="nl-NL"/>
              <a:t>Klik om subtitel toe te voegen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nl-NL" sz="1800"/>
            </a:lvl1pPr>
            <a:lvl2pPr>
              <a:defRPr lang="nl-NL" sz="1800"/>
            </a:lvl2pPr>
            <a:lvl3pPr>
              <a:defRPr lang="nl-NL" sz="1800"/>
            </a:lvl3pPr>
            <a:lvl4pPr>
              <a:defRPr lang="nl-NL" sz="1800"/>
            </a:lvl4pPr>
            <a:lvl5pPr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0" name="Tijdelijke aanduiding voor dianumm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Afbeelding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 b="1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49" name="Vrije v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6" name="Tijdelijke aanduiding voor inhoud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nl-NL" sz="1800"/>
            </a:lvl1pPr>
            <a:lvl2pPr>
              <a:spcBef>
                <a:spcPts val="1000"/>
              </a:spcBef>
              <a:defRPr lang="nl-NL" sz="1800"/>
            </a:lvl2pPr>
            <a:lvl3pPr>
              <a:spcBef>
                <a:spcPts val="1000"/>
              </a:spcBef>
              <a:defRPr lang="nl-NL" sz="1800"/>
            </a:lvl3pPr>
            <a:lvl4pPr>
              <a:spcBef>
                <a:spcPts val="1000"/>
              </a:spcBef>
              <a:defRPr lang="nl-NL" sz="1800"/>
            </a:lvl4pPr>
            <a:lvl5pPr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8" name="Tijdelijke aanduiding voor inhoud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nl-NL" sz="1800"/>
            </a:lvl1pPr>
            <a:lvl2pPr>
              <a:spcBef>
                <a:spcPts val="1000"/>
              </a:spcBef>
              <a:defRPr lang="nl-NL" sz="1800"/>
            </a:lvl2pPr>
            <a:lvl3pPr>
              <a:spcBef>
                <a:spcPts val="1000"/>
              </a:spcBef>
              <a:defRPr lang="nl-NL" sz="1800"/>
            </a:lvl3pPr>
            <a:lvl4pPr>
              <a:spcBef>
                <a:spcPts val="1000"/>
              </a:spcBef>
              <a:defRPr lang="nl-NL" sz="1800"/>
            </a:lvl4pPr>
            <a:lvl5pPr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7" name="Tijdelijke aanduiding voor dianumm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Afbeelding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Afbeelding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sz="450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nl-NL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4" name="Tijdelijke aanduiding voor inhoud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nl-NL" sz="1800"/>
            </a:lvl1pPr>
            <a:lvl2pPr>
              <a:spcBef>
                <a:spcPts val="1000"/>
              </a:spcBef>
              <a:defRPr lang="nl-NL" sz="1800"/>
            </a:lvl2pPr>
            <a:lvl3pPr>
              <a:spcBef>
                <a:spcPts val="1000"/>
              </a:spcBef>
              <a:defRPr lang="nl-NL" sz="1800"/>
            </a:lvl3pPr>
            <a:lvl4pPr>
              <a:spcBef>
                <a:spcPts val="1000"/>
              </a:spcBef>
              <a:defRPr lang="nl-NL" sz="1800"/>
            </a:lvl4pPr>
            <a:lvl5pPr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6" name="Tijdelijke aanduiding voor dianumm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it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6" name="Subtitel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nl-NL" sz="2400"/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 om subtitel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nl-NL"/>
            </a:def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latin typeface="+mn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latin typeface="+mn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nl-NL" sz="32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latin typeface="+mn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/>
              <a:t>Klik om tekst toe te voegen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nl-NL" sz="3200"/>
            </a:lvl1pPr>
            <a:lvl2pPr>
              <a:defRPr lang="nl-NL" sz="2800"/>
            </a:lvl2pPr>
            <a:lvl3pPr>
              <a:defRPr lang="nl-NL" sz="2400"/>
            </a:lvl3pPr>
            <a:lvl4pPr>
              <a:defRPr lang="nl-NL" sz="2000"/>
            </a:lvl4pPr>
            <a:lvl5pPr>
              <a:defRPr lang="nl-NL" sz="2000"/>
            </a:lvl5pPr>
            <a:lvl6pPr>
              <a:defRPr lang="nl-NL" sz="2000"/>
            </a:lvl6pPr>
            <a:lvl7pPr>
              <a:defRPr lang="nl-NL" sz="2000"/>
            </a:lvl7pPr>
            <a:lvl8pPr>
              <a:defRPr lang="nl-NL" sz="2000"/>
            </a:lvl8pPr>
            <a:lvl9pPr>
              <a:defRPr lang="nl-NL" sz="2000"/>
            </a:lvl9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nl-NL" sz="32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latin typeface="+mn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/>
              <a:t>Klik om tekst toe te voegen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nl-NL" sz="2800"/>
            </a:lvl1pPr>
            <a:lvl2pPr marL="457200" indent="0">
              <a:buNone/>
              <a:defRPr lang="nl-NL" sz="2800"/>
            </a:lvl2pPr>
            <a:lvl3pPr marL="914400" indent="0">
              <a:buNone/>
              <a:defRPr lang="nl-NL" sz="2400"/>
            </a:lvl3pPr>
            <a:lvl4pPr marL="1371600" indent="0">
              <a:buNone/>
              <a:defRPr lang="nl-NL" sz="2000"/>
            </a:lvl4pPr>
            <a:lvl5pPr marL="1828800" indent="0">
              <a:buNone/>
              <a:defRPr lang="nl-NL" sz="2000"/>
            </a:lvl5pPr>
            <a:lvl6pPr marL="2286000" indent="0">
              <a:buNone/>
              <a:defRPr lang="nl-NL" sz="2000"/>
            </a:lvl6pPr>
            <a:lvl7pPr marL="2743200" indent="0">
              <a:buNone/>
              <a:defRPr lang="nl-NL" sz="2000"/>
            </a:lvl7pPr>
            <a:lvl8pPr marL="3200400" indent="0">
              <a:buNone/>
              <a:defRPr lang="nl-NL" sz="2000"/>
            </a:lvl8pPr>
            <a:lvl9pPr marL="3657600" indent="0">
              <a:buNone/>
              <a:defRPr lang="nl-NL" sz="2000"/>
            </a:lvl9pPr>
          </a:lstStyle>
          <a:p>
            <a:pPr rtl="0"/>
            <a:r>
              <a:rPr lang="nl-NL"/>
              <a:t>Klik om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Vrije v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4" name="Afbeelding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nl-NL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nl-NL" sz="1800"/>
            </a:lvl3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sz="45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sz="1600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Vrije vorm: Vorm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lvl="0" rtl="0"/>
              <a:endParaRPr lang="nl-NL" dirty="0"/>
            </a:p>
          </p:txBody>
        </p:sp>
        <p:sp>
          <p:nvSpPr>
            <p:cNvPr id="15" name="Vrije vorm: Vorm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lvl="0"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6" name="Afbeelding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nl-NL" sz="3600" b="1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nl-NL" sz="1800"/>
            </a:lvl1pPr>
          </a:lstStyle>
          <a:p>
            <a:pPr lvl="0" rtl="0"/>
            <a:r>
              <a:rPr lang="nl-NL"/>
              <a:t>Klik om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sz="450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sz="1600" dirty="0"/>
          </a:p>
        </p:txBody>
      </p:sp>
      <p:sp>
        <p:nvSpPr>
          <p:cNvPr id="36" name="Vrije v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Vrije v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lvl="0" algn="ctr" rtl="0"/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tekst toe te voegen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nl-NL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nl-NL" sz="2400"/>
            </a:lvl3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</p:txBody>
      </p:sp>
      <p:sp>
        <p:nvSpPr>
          <p:cNvPr id="52" name="Tijdelijke aanduiding voor afbeelding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nl-NL" sz="1800"/>
            </a:lvl1pPr>
          </a:lstStyle>
          <a:p>
            <a:pPr lvl="0" rtl="0"/>
            <a:r>
              <a:rPr lang="nl-NL"/>
              <a:t>Klik om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fbeelding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3" name="Vrije vorm: Vorm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9" name="Vrije v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1" name="Vrije v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33" name="Afbeelding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nl-NL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3" name="Tijdelijke aanduiding voor inhoud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nl-NL" sz="1800"/>
            </a:lvl1pPr>
            <a:lvl2pPr>
              <a:spcBef>
                <a:spcPts val="1000"/>
              </a:spcBef>
              <a:defRPr lang="nl-NL" sz="1800"/>
            </a:lvl2pPr>
            <a:lvl3pPr>
              <a:spcBef>
                <a:spcPts val="1000"/>
              </a:spcBef>
              <a:defRPr lang="nl-NL" sz="1800"/>
            </a:lvl3pPr>
            <a:lvl4pPr>
              <a:spcBef>
                <a:spcPts val="1000"/>
              </a:spcBef>
              <a:defRPr lang="nl-NL" sz="1800"/>
            </a:lvl4pPr>
            <a:lvl5pPr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8" name="Tijdelijke aanduiding voor dianumm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1" name="Afbeelding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3" name="Afbeelding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7" name="Afbeelding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19" name="Afbeelding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Tijdelijke aanduiding voor dianumm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nl-NL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nl-NL" sz="2400"/>
            </a:lvl3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Vrije v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</a:lstStyle>
          <a:p>
            <a:pPr lvl="0"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9" name="Tijdelijke aanduiding voor dianumm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23" name="Tijdelijke aanduiding voor inhoud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nl-NL" sz="1800"/>
            </a:lvl1pPr>
            <a:lvl2pPr marL="283464" indent="-283464">
              <a:spcBef>
                <a:spcPts val="1000"/>
              </a:spcBef>
              <a:defRPr lang="nl-NL" sz="1800"/>
            </a:lvl2pPr>
            <a:lvl3pPr marL="283464" indent="-283464">
              <a:spcBef>
                <a:spcPts val="1000"/>
              </a:spcBef>
              <a:defRPr lang="nl-NL" sz="1800"/>
            </a:lvl3pPr>
            <a:lvl4pPr marL="283464" indent="-283464">
              <a:spcBef>
                <a:spcPts val="1000"/>
              </a:spcBef>
              <a:defRPr lang="nl-NL" sz="1800"/>
            </a:lvl4pPr>
            <a:lvl5pPr marL="283464" indent="-283464"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5" name="Tijdelijke aanduiding voor inhoud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nl-NL" sz="1800"/>
            </a:lvl1pPr>
            <a:lvl2pPr marL="283464" indent="-283464">
              <a:spcBef>
                <a:spcPts val="1000"/>
              </a:spcBef>
              <a:defRPr lang="nl-NL" sz="1800"/>
            </a:lvl2pPr>
            <a:lvl3pPr marL="283464" indent="-283464">
              <a:spcBef>
                <a:spcPts val="1000"/>
              </a:spcBef>
              <a:defRPr lang="nl-NL" sz="1800"/>
            </a:lvl3pPr>
            <a:lvl4pPr marL="283464" indent="-283464">
              <a:spcBef>
                <a:spcPts val="1000"/>
              </a:spcBef>
              <a:defRPr lang="nl-NL" sz="1800"/>
            </a:lvl4pPr>
            <a:lvl5pPr marL="283464" indent="-283464"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nl-NL"/>
            </a:defPPr>
          </a:lstStyle>
          <a:p>
            <a:pPr algn="ctr" rtl="0"/>
            <a:endParaRPr lang="nl-NL" sz="450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nl-NL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nl-NL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nl-NL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nl-NL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nl-NL" sz="1800"/>
            </a:lvl4pPr>
            <a:lvl5pPr indent="-283464"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nl-NL" sz="1800"/>
            </a:lvl1pPr>
            <a:lvl2pPr indent="-283464">
              <a:spcBef>
                <a:spcPts val="1000"/>
              </a:spcBef>
              <a:defRPr lang="nl-NL" sz="1800"/>
            </a:lvl2pPr>
            <a:lvl3pPr indent="-283464">
              <a:spcBef>
                <a:spcPts val="1000"/>
              </a:spcBef>
              <a:defRPr lang="nl-NL" sz="1800"/>
            </a:lvl3pPr>
            <a:lvl4pPr indent="-283464">
              <a:spcBef>
                <a:spcPts val="1000"/>
              </a:spcBef>
              <a:defRPr lang="nl-NL" sz="1800"/>
            </a:lvl4pPr>
            <a:lvl5pPr indent="-283464">
              <a:spcBef>
                <a:spcPts val="10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1" name="Tijdelijke aanduiding voor afbeelding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nl-NL" sz="1800"/>
            </a:lvl1pPr>
          </a:lstStyle>
          <a:p>
            <a:pPr lvl="0" rtl="0"/>
            <a:r>
              <a:rPr lang="nl-NL"/>
              <a:t>Klik om afbeelding toe te voegen</a:t>
            </a:r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Vrije vorm: Vorm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lvl="0" rtl="0"/>
              <a:endParaRPr lang="nl-NL" dirty="0"/>
            </a:p>
          </p:txBody>
        </p:sp>
        <p:sp>
          <p:nvSpPr>
            <p:cNvPr id="21" name="Vrije vorm: Vorm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lvl="0"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2" name="Vrije vorm: Vorm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</a:lstStyle>
            <a:p>
              <a:pPr lvl="0"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3" name="Afbeelding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44" name="Tijdelijke aanduiding voor dianumm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6" name="Afbeelding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pic>
        <p:nvPicPr>
          <p:cNvPr id="21" name="Afbeelding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nl-NL" sz="3600" b="1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0" name="Tijdelijke aanduiding voor inhoud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nl-NL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nl-NL" sz="2400"/>
            </a:lvl3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nl-NL" sz="1800"/>
            </a:lvl1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dianumm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nl-NL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nl-NL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nl-NL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nl-NL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nl-NL"/>
            </a:defPPr>
          </a:lstStyle>
          <a:p>
            <a:pPr rtl="0"/>
            <a:r>
              <a:rPr lang="nl-NL" dirty="0"/>
              <a:t>Chroma Ai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Wat is chroma ai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Vector database</a:t>
            </a:r>
          </a:p>
          <a:p>
            <a:pPr rtl="0"/>
            <a:r>
              <a:rPr lang="nl-NL" dirty="0"/>
              <a:t>Organiseert en slaat gegevens op als vectoren</a:t>
            </a:r>
          </a:p>
          <a:p>
            <a:pPr rtl="0"/>
            <a:r>
              <a:rPr lang="nl-NL" dirty="0"/>
              <a:t>Open-source (gratis!)</a:t>
            </a:r>
          </a:p>
          <a:p>
            <a:pPr rtl="0"/>
            <a:r>
              <a:rPr lang="nl-NL" dirty="0"/>
              <a:t>Geschikt voor persoonlijke en commerciële projecten ( wereldwijd gebruik = succesvol)</a:t>
            </a:r>
          </a:p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Specificaties +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3614003" cy="3497698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 sz="2400"/>
              <a:t>Chroma ai biedt OpenAPI-specificaties via RESTful-aanroepen</a:t>
            </a:r>
          </a:p>
          <a:p>
            <a:pPr rtl="0"/>
            <a:endParaRPr lang="nl-NL" sz="2400"/>
          </a:p>
          <a:p>
            <a:pPr rtl="0"/>
            <a:r>
              <a:rPr lang="nl-NL" sz="2400"/>
              <a:t>Biedt alsook AutoSDK-codegeneratie</a:t>
            </a:r>
          </a:p>
          <a:p>
            <a:pPr rtl="0"/>
            <a:endParaRPr lang="nl-NL" sz="2400"/>
          </a:p>
          <a:p>
            <a:pPr rtl="0"/>
            <a:r>
              <a:rPr lang="nl-NL" sz="2400"/>
              <a:t>Voorbeeldcode </a:t>
            </a:r>
            <a:r>
              <a:rPr lang="nl-NL" sz="2400">
                <a:sym typeface="Wingdings" panose="05000000000000000000" pitchFamily="2" charset="2"/>
              </a:rPr>
              <a:t> </a:t>
            </a:r>
            <a:endParaRPr lang="nl-NL" sz="2400" dirty="0">
              <a:sym typeface="Wingdings" panose="05000000000000000000" pitchFamily="2" charset="2"/>
            </a:endParaRPr>
          </a:p>
        </p:txBody>
      </p:sp>
      <p:sp>
        <p:nvSpPr>
          <p:cNvPr id="23" name="Tijdelijke aanduiding voor dianumm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3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E8993DC-38E7-23C9-0EAB-EC1EE016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128" y="2045654"/>
            <a:ext cx="4630792" cy="37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537" y="987034"/>
            <a:ext cx="4523875" cy="122238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2800" dirty="0"/>
              <a:t>Andere voorstellen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fld id="{48F63A3B-78C7-47BE-AE5E-E10140E04643}" type="slidenum">
              <a:rPr lang="nl-NL" smtClean="0"/>
              <a:pPr rtl="0"/>
              <a:t>4</a:t>
            </a:fld>
            <a:endParaRPr lang="nl-NL" dirty="0"/>
          </a:p>
        </p:txBody>
      </p:sp>
      <p:sp>
        <p:nvSpPr>
          <p:cNvPr id="16" name="Tijdelijke aanduiding voor inhoud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 dirty="0" err="1"/>
              <a:t>Pinecone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biedt zowel gratis als commerciële lagen</a:t>
            </a:r>
          </a:p>
          <a:p>
            <a:pPr rtl="0"/>
            <a:r>
              <a:rPr lang="nl-NL" dirty="0" err="1">
                <a:sym typeface="Wingdings" panose="05000000000000000000" pitchFamily="2" charset="2"/>
              </a:rPr>
              <a:t>Milvus</a:t>
            </a:r>
            <a:r>
              <a:rPr lang="nl-NL" dirty="0">
                <a:sym typeface="Wingdings" panose="05000000000000000000" pitchFamily="2" charset="2"/>
              </a:rPr>
              <a:t>  bieden vergelijkbare functionaliteiten (schaalbaarheid, semantisch zoeken)</a:t>
            </a:r>
          </a:p>
          <a:p>
            <a:pPr rtl="0"/>
            <a:r>
              <a:rPr lang="nl-NL" dirty="0" err="1">
                <a:sym typeface="Wingdings" panose="05000000000000000000" pitchFamily="2" charset="2"/>
              </a:rPr>
              <a:t>Jina</a:t>
            </a:r>
            <a:r>
              <a:rPr lang="nl-NL" dirty="0">
                <a:sym typeface="Wingdings" panose="05000000000000000000" pitchFamily="2" charset="2"/>
              </a:rPr>
              <a:t>  richten zich op specifieke </a:t>
            </a:r>
            <a:r>
              <a:rPr lang="nl-NL" dirty="0" err="1">
                <a:sym typeface="Wingdings" panose="05000000000000000000" pitchFamily="2" charset="2"/>
              </a:rPr>
              <a:t>use</a:t>
            </a:r>
            <a:r>
              <a:rPr lang="nl-NL" dirty="0">
                <a:sym typeface="Wingdings" panose="05000000000000000000" pitchFamily="2" charset="2"/>
              </a:rPr>
              <a:t> cases (zoals </a:t>
            </a:r>
            <a:r>
              <a:rPr lang="nl-NL" dirty="0" err="1">
                <a:sym typeface="Wingdings" panose="05000000000000000000" pitchFamily="2" charset="2"/>
              </a:rPr>
              <a:t>documentzoeken</a:t>
            </a:r>
            <a:r>
              <a:rPr lang="nl-NL" dirty="0">
                <a:sym typeface="Wingdings" panose="05000000000000000000" pitchFamily="2" charset="2"/>
              </a:rPr>
              <a:t> en AI-</a:t>
            </a:r>
            <a:r>
              <a:rPr lang="nl-NL" dirty="0" err="1">
                <a:sym typeface="Wingdings" panose="05000000000000000000" pitchFamily="2" charset="2"/>
              </a:rPr>
              <a:t>pipelines</a:t>
            </a:r>
            <a:r>
              <a:rPr lang="nl-NL" dirty="0">
                <a:sym typeface="Wingdings" panose="05000000000000000000" pitchFamily="2" charset="2"/>
              </a:rPr>
              <a:t>)</a:t>
            </a:r>
            <a:endParaRPr lang="nl-NL" dirty="0"/>
          </a:p>
        </p:txBody>
      </p:sp>
      <p:sp>
        <p:nvSpPr>
          <p:cNvPr id="17" name="Tijdelijke aanduiding voor inhoud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517110" cy="372033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 b="1" dirty="0"/>
              <a:t>Google </a:t>
            </a:r>
            <a:r>
              <a:rPr lang="nl-NL" b="1" dirty="0" err="1"/>
              <a:t>cloud</a:t>
            </a:r>
            <a:r>
              <a:rPr lang="nl-NL" b="1" dirty="0"/>
              <a:t> AI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nl-NL" dirty="0"/>
              <a:t>Functie </a:t>
            </a:r>
            <a:r>
              <a:rPr lang="nl-NL" dirty="0">
                <a:sym typeface="Wingdings" panose="05000000000000000000" pitchFamily="2" charset="2"/>
              </a:rPr>
              <a:t> Beeld en </a:t>
            </a:r>
            <a:r>
              <a:rPr lang="nl-NL" dirty="0" err="1">
                <a:sym typeface="Wingdings" panose="05000000000000000000" pitchFamily="2" charset="2"/>
              </a:rPr>
              <a:t>spraakherkening</a:t>
            </a:r>
            <a:r>
              <a:rPr lang="nl-NL" dirty="0">
                <a:sym typeface="Wingdings" panose="05000000000000000000" pitchFamily="2" charset="2"/>
              </a:rPr>
              <a:t>, vertaling, …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Toepassing  Beeldanalyse, transcriptie, tekstherkenning, …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Voorbeeld API-aanroep  verstuur een afbeelding naar de </a:t>
            </a:r>
            <a:r>
              <a:rPr lang="nl-NL" dirty="0" err="1">
                <a:sym typeface="Wingdings" panose="05000000000000000000" pitchFamily="2" charset="2"/>
              </a:rPr>
              <a:t>Vision</a:t>
            </a:r>
            <a:r>
              <a:rPr lang="nl-NL" dirty="0">
                <a:sym typeface="Wingdings" panose="05000000000000000000" pitchFamily="2" charset="2"/>
              </a:rPr>
              <a:t> API en ontvang een objectherkenning of classificatie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1E58B8-8011-D02C-BD61-24A933EC58E1}"/>
              </a:ext>
            </a:extLst>
          </p:cNvPr>
          <p:cNvSpPr txBox="1">
            <a:spLocks/>
          </p:cNvSpPr>
          <p:nvPr/>
        </p:nvSpPr>
        <p:spPr>
          <a:xfrm>
            <a:off x="633662" y="987035"/>
            <a:ext cx="4523875" cy="122238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nl-NL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l-NL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Open-source alternatieven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Bedankt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Tiago Belmonte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4_TF78438558_Win32" id="{794013AA-EA2C-43FC-9E3A-494CAEF134E6}" vid="{8836B66F-558E-4494-9911-3863A9572FD8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{719B1CE7-B27A-4BE5-9C7F-EAF6BBD4327F}tf78438558_win32</Template>
  <TotalTime>29</TotalTime>
  <Words>125</Words>
  <Application>Microsoft Office PowerPoint</Application>
  <PresentationFormat>Breedbeeld</PresentationFormat>
  <Paragraphs>26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Wingdings</vt:lpstr>
      <vt:lpstr>Aangepast</vt:lpstr>
      <vt:lpstr>Chroma Ai</vt:lpstr>
      <vt:lpstr>Wat is chroma ai</vt:lpstr>
      <vt:lpstr>Specificaties + code</vt:lpstr>
      <vt:lpstr>Andere voorstellen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Tiago Belmonte</dc:creator>
  <cp:lastModifiedBy>Tiago Belmonte</cp:lastModifiedBy>
  <cp:revision>1</cp:revision>
  <dcterms:created xsi:type="dcterms:W3CDTF">2024-11-23T10:39:43Z</dcterms:created>
  <dcterms:modified xsi:type="dcterms:W3CDTF">2024-11-23T11:09:31Z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