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F278F-6B22-2C61-7EFE-E96ADF3C2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02EF2E-24C3-AF54-5E1F-2FC9BA5EB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39447-8E74-7A7F-2D29-02A2C4A4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8C6D8-E9E6-B357-3751-35C30058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E05A5-A7F2-6F75-04A2-4274C3C4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48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F725-173E-F224-2A89-E4DED4D8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713571-CDC5-0563-2244-450431DA7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89C27-0CAC-95C7-E3D3-B4416A94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B26A7-FD5C-7325-D075-1BAB41C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767155-2E0A-2E8F-2F67-2CFD8880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70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D63722-19CA-651C-4BE7-3C9FC85D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DA8996-DEEE-0924-735D-1FEE2E9A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F4C3B-0E3C-65A4-3AEF-937AD37D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F4C58-8802-9775-5FD3-FBE0C680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4F4D81-5FEB-0ED9-ABB1-5424065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49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1CB04-9868-E0D2-0D72-67630F80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42771-3C10-0673-F9B9-7B2600A4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2F864-310C-1F19-3FBC-7EBF2F02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74195-A4CC-4193-2636-35520700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AE5B6-F22B-9AFA-564B-55675F99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64821-A2ED-595D-50C8-18F35DD1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57AAB3-8A2B-3FBE-05E1-31F2BCE6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D1D3D-434A-5748-6541-8DF62881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947D2-A5E7-2F54-A7A6-8C2F947B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ABF6B-819A-CE8D-FFCA-3B8F13E8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96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EF49C-1133-75B7-88D3-2F4759BA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95810-E19D-052B-7A91-BDF41F837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855D61-656B-24D2-3B12-2119D83E6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8E588-3414-E00C-72FC-1C243C1F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686FAB-FF33-5C54-914C-0CBA7255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539469-0167-C1ED-3792-53FBA341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5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B7B64-1D90-6FB1-CEE4-BE582511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79C37-EF12-B93A-2474-01151926C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6B442A-9500-D344-B7B6-58BF475E4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9600A6-F911-7831-4A4D-A7EDFD9D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453236-A13E-6219-875A-1BCD1E154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4179AD-374E-79E5-3136-F65E6FB1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31E352-7C2D-A78B-C13F-C2801911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74E9C3-E016-1E40-CAE7-33A2D0A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856C-AB88-B215-1667-D634ED36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035DF2-85A9-7512-4433-0462CB35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F92BE7-D478-91F6-51DA-306A10C8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53EEF3-9718-399A-B6F1-EE90D4E9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F82BF9-A213-44F8-3401-6EA32217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2537DB-24F6-0EFF-8AC6-245A0430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C75CF6-E69D-10B4-57B3-B5D2F02F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00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EDC6A-E2F2-917A-3C71-D0D91E71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845DF-9FE4-BC29-363F-9D5BF93C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7AE7C3-05B0-1BA5-F4FE-C0BBFE38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7F274D-ACCF-1805-358D-6528B7BD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7FB003-462E-B725-7AE8-E6B4953B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B4DC1C-9DA6-D719-4BD3-D19A4A0C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38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1006-53C7-31E3-B859-A620CCD4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07A093-FA80-C208-0E67-46AFAE7D8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E11ABA-1B6A-2F4A-13A1-6A060653C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6A8F07-80EE-8495-5F59-44423BDA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CDEC4-25B2-32B0-F5CA-9F1E3BE1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93E01-80FD-B637-319E-8DE79260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8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503653-68E6-F5A9-4E50-B6CE07F1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69443-6A03-4BFD-973D-CA08EC7D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5EDC5-39FA-A709-FA9D-D1A601CA9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7677-A635-4FD6-9D55-060EE72B13E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13FB8-2327-FE77-2D7D-9982FAF7E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F67F1C-C377-0F3C-6F43-0DB1E931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8810-E414-4437-AE88-FED101C97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2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BD28D0-C369-03C4-77EE-5D9AC56CF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5" y="305093"/>
            <a:ext cx="10523150" cy="6247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FA86218-FC2F-2010-45C8-B5823F868079}"/>
              </a:ext>
            </a:extLst>
          </p:cNvPr>
          <p:cNvCxnSpPr/>
          <p:nvPr/>
        </p:nvCxnSpPr>
        <p:spPr>
          <a:xfrm flipV="1">
            <a:off x="9496697" y="1776549"/>
            <a:ext cx="0" cy="394498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1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911280-2C32-AEC0-4D1E-B57EF3912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5" y="381814"/>
            <a:ext cx="10523150" cy="6094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D9933E5-E7BF-080F-F926-12FC728A5F83}"/>
              </a:ext>
            </a:extLst>
          </p:cNvPr>
          <p:cNvCxnSpPr/>
          <p:nvPr/>
        </p:nvCxnSpPr>
        <p:spPr>
          <a:xfrm flipV="1">
            <a:off x="8007531" y="1813453"/>
            <a:ext cx="0" cy="384504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F065A52-32FC-7FA5-E910-16DE1B24054A}"/>
              </a:ext>
            </a:extLst>
          </p:cNvPr>
          <p:cNvCxnSpPr/>
          <p:nvPr/>
        </p:nvCxnSpPr>
        <p:spPr>
          <a:xfrm flipV="1">
            <a:off x="8656319" y="1826516"/>
            <a:ext cx="0" cy="3845049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8F2109E-1AFF-96CB-88F2-2D9976F77607}"/>
              </a:ext>
            </a:extLst>
          </p:cNvPr>
          <p:cNvCxnSpPr/>
          <p:nvPr/>
        </p:nvCxnSpPr>
        <p:spPr>
          <a:xfrm flipV="1">
            <a:off x="10506890" y="1813453"/>
            <a:ext cx="0" cy="3845049"/>
          </a:xfrm>
          <a:prstGeom prst="line">
            <a:avLst/>
          </a:prstGeom>
          <a:ln w="762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0349ED-B567-74CF-0733-02DD62C35930}"/>
              </a:ext>
            </a:extLst>
          </p:cNvPr>
          <p:cNvSpPr txBox="1"/>
          <p:nvPr/>
        </p:nvSpPr>
        <p:spPr>
          <a:xfrm>
            <a:off x="8007531" y="560232"/>
            <a:ext cx="651140" cy="461665"/>
          </a:xfrm>
          <a:prstGeom prst="wedgeRectCallout">
            <a:avLst>
              <a:gd name="adj1" fmla="val -52931"/>
              <a:gd name="adj2" fmla="val 229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5183EE-4020-5A2C-958D-73ECE972BD97}"/>
              </a:ext>
            </a:extLst>
          </p:cNvPr>
          <p:cNvSpPr txBox="1"/>
          <p:nvPr/>
        </p:nvSpPr>
        <p:spPr>
          <a:xfrm>
            <a:off x="8767613" y="507000"/>
            <a:ext cx="1319592" cy="461665"/>
          </a:xfrm>
          <a:prstGeom prst="wedgeRectCallout">
            <a:avLst>
              <a:gd name="adj1" fmla="val -54490"/>
              <a:gd name="adj2" fmla="val 2237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200/90%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189E26-7DB6-C122-8593-8D73CBD0BE34}"/>
              </a:ext>
            </a:extLst>
          </p:cNvPr>
          <p:cNvSpPr txBox="1"/>
          <p:nvPr/>
        </p:nvSpPr>
        <p:spPr>
          <a:xfrm>
            <a:off x="9729527" y="1093851"/>
            <a:ext cx="1319592" cy="461665"/>
          </a:xfrm>
          <a:prstGeom prst="wedgeRectCallout">
            <a:avLst>
              <a:gd name="adj1" fmla="val 9854"/>
              <a:gd name="adj2" fmla="val 1219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200/70%</a:t>
            </a:r>
          </a:p>
        </p:txBody>
      </p:sp>
    </p:spTree>
    <p:extLst>
      <p:ext uri="{BB962C8B-B14F-4D97-AF65-F5344CB8AC3E}">
        <p14:creationId xmlns:p14="http://schemas.microsoft.com/office/powerpoint/2010/main" val="2535649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Amorim</dc:creator>
  <cp:lastModifiedBy>Tiago Amorim</cp:lastModifiedBy>
  <cp:revision>2</cp:revision>
  <dcterms:created xsi:type="dcterms:W3CDTF">2023-11-27T12:54:12Z</dcterms:created>
  <dcterms:modified xsi:type="dcterms:W3CDTF">2023-11-27T16:53:18Z</dcterms:modified>
</cp:coreProperties>
</file>