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7D6D6-6ADB-F48B-7E89-1511C9C1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CC75EA-826D-049B-CA30-4FF70286A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2AEAD-22CC-1938-7177-330F446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35855-C0A1-D91E-1F3D-B8D33CB7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42717-B632-F8C3-57EC-9AF0CDB2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86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A386-CFFD-85EB-D4B8-75C78E66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CB85E-0463-9101-5C04-F430A46B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C4407-B77C-34DA-0DF4-B3526379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5BA44-978A-3FB6-D14F-88A3F9FB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CF72E-D009-DF47-E45B-A7AA9A08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EA7E39-22CD-4558-74E9-EFA6EFD4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20A114-ED1F-7C9B-011F-000E511C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073BB-978E-6523-4E22-8B62AEA3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70A9B-4D50-6447-94E5-D32DF75D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9FFBD-B7EF-2A53-C4F0-D24A4BEA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31CD4-6728-4D9C-AD3C-E77CB6E8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1709A-27F0-D948-BFC4-34A94813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183B63-BB59-DB17-8F1A-BF68C29A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7C8B5C-BC4F-5694-1ADB-7279F9D4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704B08-C47E-64F6-BEE3-F2D8386A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02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4036A-F189-54B8-9941-B856645F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5689E4-5210-B184-9746-B5D6FA2A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08DFD5-C617-E8AD-1111-FBBBF87B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5C7A5-CEC1-B89D-BF87-601A87E5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651A35-B7B6-41DC-73EB-9DB45CE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6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1E0FA-3858-1A8C-BF86-2EF04D74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68D94-F5CE-D55D-2BBE-F9949768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D95AEE-2A86-BBC2-AC5C-A3194590A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DDA5F2-CB01-2106-5117-0C80E538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A6DB45-E250-FE8D-71CD-138F0415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498C87-6270-0092-EED0-68B566DF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01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5BCD5-6507-AB57-F42C-5BC34161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4FCC2A-E229-93C2-6A43-4689DF06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03EC7B-B68A-4F54-A9B3-0AA744C0D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78138D-2044-D1A4-A675-D3128FFEF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413657-726C-2FF6-F3DD-3A17F6297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7EEE9B-E8C0-5D60-95C5-690DE8D4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FA8525-1A1D-FC5E-A96E-D607F372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5A977-CCF2-FDB6-5D21-9C6231D8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4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CA693-245C-05A3-4F03-E5D34ECF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69011E-89E7-F2CA-B51B-E28D0F3E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9F87DC-C732-CF64-0F52-590BD03A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52D4C5-7E47-FD98-493C-3FD2B1F0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EC70A-CE6F-46D1-B5E3-5533DEEB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4E1E8-B072-BCEE-5CA4-9F6432C5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0855A8-1F92-3687-6692-8ED90DCB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4505D-D594-143E-71B7-1C443642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AC2ED-5248-8951-C8AA-6A0AB0DD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52813A-A570-3FF0-A59E-33D746210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D7CBE9-81E3-90B8-0856-95C4FEC9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3FC865-7F8A-57A4-2C2A-8D6BD64C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5EDEEE-E6AD-CB27-BD53-8045C6F7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2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6298-1D7A-7586-EB30-3F2A7E3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7382D6-DD32-5AEE-D892-1ECB42EE6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670233-634E-17CC-000D-A1D871C5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E119D0-C5B1-0A6F-A91E-7B7D77D2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D0C3C0-D6B5-89DE-026D-E2A03B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8AF98C-39CB-6916-7FA6-C3A1E8A5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B01D2A-3601-3FBF-6674-E62DFE8C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279419-AECC-F839-BD98-7D707886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5EC0F-10CB-4746-5C40-AF956EF67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8733-FF99-4FDB-8903-4586A309A70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389F8-5177-9260-9DA6-F74C0C7CA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AA8F9-D4CF-AF41-6D5E-0B730EF1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2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CF10DF-9261-F84E-498D-A14658A28EE0}"/>
              </a:ext>
            </a:extLst>
          </p:cNvPr>
          <p:cNvSpPr/>
          <p:nvPr/>
        </p:nvSpPr>
        <p:spPr>
          <a:xfrm>
            <a:off x="2823882" y="2277035"/>
            <a:ext cx="4213412" cy="3218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8A48BE-4CC8-8C47-6747-45B85931363E}"/>
              </a:ext>
            </a:extLst>
          </p:cNvPr>
          <p:cNvSpPr/>
          <p:nvPr/>
        </p:nvSpPr>
        <p:spPr>
          <a:xfrm>
            <a:off x="4527176" y="820270"/>
            <a:ext cx="4213412" cy="3218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420B48-6FFA-B47C-6FC5-57A9F5708009}"/>
              </a:ext>
            </a:extLst>
          </p:cNvPr>
          <p:cNvCxnSpPr/>
          <p:nvPr/>
        </p:nvCxnSpPr>
        <p:spPr>
          <a:xfrm flipV="1">
            <a:off x="2823882" y="82027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5C465CB-9276-4EDE-695B-8EA199064A40}"/>
              </a:ext>
            </a:extLst>
          </p:cNvPr>
          <p:cNvCxnSpPr/>
          <p:nvPr/>
        </p:nvCxnSpPr>
        <p:spPr>
          <a:xfrm flipV="1">
            <a:off x="7037294" y="82027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746068-F31F-DAD6-1739-65DA727743AE}"/>
              </a:ext>
            </a:extLst>
          </p:cNvPr>
          <p:cNvCxnSpPr/>
          <p:nvPr/>
        </p:nvCxnSpPr>
        <p:spPr>
          <a:xfrm flipV="1">
            <a:off x="7037294" y="403860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289377A-18D2-23DF-A975-92DD5BE0BE31}"/>
              </a:ext>
            </a:extLst>
          </p:cNvPr>
          <p:cNvCxnSpPr/>
          <p:nvPr/>
        </p:nvCxnSpPr>
        <p:spPr>
          <a:xfrm flipV="1">
            <a:off x="2823882" y="4038599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3310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CF10DF-9261-F84E-498D-A14658A28EE0}"/>
              </a:ext>
            </a:extLst>
          </p:cNvPr>
          <p:cNvSpPr/>
          <p:nvPr/>
        </p:nvSpPr>
        <p:spPr>
          <a:xfrm>
            <a:off x="2823882" y="2277035"/>
            <a:ext cx="4213412" cy="3218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420B48-6FFA-B47C-6FC5-57A9F5708009}"/>
              </a:ext>
            </a:extLst>
          </p:cNvPr>
          <p:cNvCxnSpPr/>
          <p:nvPr/>
        </p:nvCxnSpPr>
        <p:spPr>
          <a:xfrm flipV="1">
            <a:off x="2823882" y="82027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5C465CB-9276-4EDE-695B-8EA199064A40}"/>
              </a:ext>
            </a:extLst>
          </p:cNvPr>
          <p:cNvCxnSpPr/>
          <p:nvPr/>
        </p:nvCxnSpPr>
        <p:spPr>
          <a:xfrm flipV="1">
            <a:off x="7037294" y="82027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746068-F31F-DAD6-1739-65DA727743AE}"/>
              </a:ext>
            </a:extLst>
          </p:cNvPr>
          <p:cNvCxnSpPr/>
          <p:nvPr/>
        </p:nvCxnSpPr>
        <p:spPr>
          <a:xfrm flipV="1">
            <a:off x="7037294" y="403860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289377A-18D2-23DF-A975-92DD5BE0BE31}"/>
              </a:ext>
            </a:extLst>
          </p:cNvPr>
          <p:cNvCxnSpPr/>
          <p:nvPr/>
        </p:nvCxnSpPr>
        <p:spPr>
          <a:xfrm flipV="1">
            <a:off x="2823882" y="4038599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F045A3F-B20A-FBF0-12F2-2967C17A7B20}"/>
              </a:ext>
            </a:extLst>
          </p:cNvPr>
          <p:cNvCxnSpPr>
            <a:cxnSpLocks/>
          </p:cNvCxnSpPr>
          <p:nvPr/>
        </p:nvCxnSpPr>
        <p:spPr>
          <a:xfrm flipH="1">
            <a:off x="4527176" y="820270"/>
            <a:ext cx="421341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6C85B1-2203-61B6-AF9A-95BB89CE1733}"/>
              </a:ext>
            </a:extLst>
          </p:cNvPr>
          <p:cNvCxnSpPr>
            <a:cxnSpLocks/>
          </p:cNvCxnSpPr>
          <p:nvPr/>
        </p:nvCxnSpPr>
        <p:spPr>
          <a:xfrm flipV="1">
            <a:off x="8740588" y="820270"/>
            <a:ext cx="0" cy="32183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1C80C8D-BA97-95C3-E58D-45A16166F13D}"/>
              </a:ext>
            </a:extLst>
          </p:cNvPr>
          <p:cNvCxnSpPr>
            <a:cxnSpLocks/>
          </p:cNvCxnSpPr>
          <p:nvPr/>
        </p:nvCxnSpPr>
        <p:spPr>
          <a:xfrm flipV="1">
            <a:off x="4527176" y="820270"/>
            <a:ext cx="0" cy="32183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515D2A6-642A-DFF1-211D-8D6E9C07D49A}"/>
              </a:ext>
            </a:extLst>
          </p:cNvPr>
          <p:cNvCxnSpPr>
            <a:cxnSpLocks/>
          </p:cNvCxnSpPr>
          <p:nvPr/>
        </p:nvCxnSpPr>
        <p:spPr>
          <a:xfrm flipH="1">
            <a:off x="4527176" y="4035909"/>
            <a:ext cx="42134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043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C01167C-81FB-B183-9A42-785C8980C5FD}"/>
              </a:ext>
            </a:extLst>
          </p:cNvPr>
          <p:cNvGrpSpPr/>
          <p:nvPr/>
        </p:nvGrpSpPr>
        <p:grpSpPr>
          <a:xfrm>
            <a:off x="2823882" y="820270"/>
            <a:ext cx="5916706" cy="4675095"/>
            <a:chOff x="2823882" y="820270"/>
            <a:chExt cx="5916706" cy="467509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2CF10DF-9261-F84E-498D-A14658A28EE0}"/>
                </a:ext>
              </a:extLst>
            </p:cNvPr>
            <p:cNvSpPr/>
            <p:nvPr/>
          </p:nvSpPr>
          <p:spPr>
            <a:xfrm>
              <a:off x="2823882" y="2277035"/>
              <a:ext cx="4213412" cy="3218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8420B48-6FFA-B47C-6FC5-57A9F5708009}"/>
                </a:ext>
              </a:extLst>
            </p:cNvPr>
            <p:cNvCxnSpPr/>
            <p:nvPr/>
          </p:nvCxnSpPr>
          <p:spPr>
            <a:xfrm flipV="1">
              <a:off x="2823882" y="820270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55C465CB-9276-4EDE-695B-8EA199064A40}"/>
                </a:ext>
              </a:extLst>
            </p:cNvPr>
            <p:cNvCxnSpPr/>
            <p:nvPr/>
          </p:nvCxnSpPr>
          <p:spPr>
            <a:xfrm flipV="1">
              <a:off x="7037294" y="820270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2746068-F31F-DAD6-1739-65DA727743AE}"/>
                </a:ext>
              </a:extLst>
            </p:cNvPr>
            <p:cNvCxnSpPr/>
            <p:nvPr/>
          </p:nvCxnSpPr>
          <p:spPr>
            <a:xfrm flipV="1">
              <a:off x="7037294" y="4038600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289377A-18D2-23DF-A975-92DD5BE0BE31}"/>
                </a:ext>
              </a:extLst>
            </p:cNvPr>
            <p:cNvCxnSpPr/>
            <p:nvPr/>
          </p:nvCxnSpPr>
          <p:spPr>
            <a:xfrm flipV="1">
              <a:off x="2823882" y="4038599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1F045A3F-B20A-FBF0-12F2-2967C17A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176" y="820270"/>
              <a:ext cx="4213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266C85B1-2203-61B6-AF9A-95BB89CE1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0588" y="820270"/>
              <a:ext cx="0" cy="3218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C1C80C8D-BA97-95C3-E58D-45A16166F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176" y="820270"/>
              <a:ext cx="0" cy="3218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515D2A6-642A-DFF1-211D-8D6E9C07D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176" y="4035909"/>
              <a:ext cx="4213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D9613E0E-593B-E0C0-8B8B-399904E4123F}"/>
              </a:ext>
            </a:extLst>
          </p:cNvPr>
          <p:cNvSpPr/>
          <p:nvPr/>
        </p:nvSpPr>
        <p:spPr>
          <a:xfrm>
            <a:off x="2751881" y="22050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7ECF6C-B02C-4443-1564-5F4E08A8AF67}"/>
              </a:ext>
            </a:extLst>
          </p:cNvPr>
          <p:cNvSpPr/>
          <p:nvPr/>
        </p:nvSpPr>
        <p:spPr>
          <a:xfrm>
            <a:off x="8668588" y="39639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628146-486B-775E-2158-35EEA9C398BA}"/>
              </a:ext>
            </a:extLst>
          </p:cNvPr>
          <p:cNvSpPr txBox="1"/>
          <p:nvPr/>
        </p:nvSpPr>
        <p:spPr>
          <a:xfrm>
            <a:off x="4724400" y="556736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D954E1-B0A3-F4EC-AAAF-1D0467022D90}"/>
              </a:ext>
            </a:extLst>
          </p:cNvPr>
          <p:cNvSpPr txBox="1"/>
          <p:nvPr/>
        </p:nvSpPr>
        <p:spPr>
          <a:xfrm>
            <a:off x="2197656" y="3398980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V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758E81-2037-719B-5256-B88A9DD4E3DF}"/>
              </a:ext>
            </a:extLst>
          </p:cNvPr>
          <p:cNvSpPr txBox="1"/>
          <p:nvPr/>
        </p:nvSpPr>
        <p:spPr>
          <a:xfrm>
            <a:off x="2895881" y="1101025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N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A394189-B9E7-6EEF-C861-24BEEC02976E}"/>
              </a:ext>
            </a:extLst>
          </p:cNvPr>
          <p:cNvCxnSpPr>
            <a:cxnSpLocks/>
          </p:cNvCxnSpPr>
          <p:nvPr/>
        </p:nvCxnSpPr>
        <p:spPr>
          <a:xfrm flipH="1">
            <a:off x="1068720" y="2643516"/>
            <a:ext cx="1004047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F7AB916-4563-BDD8-5FB6-0220FD95FDC2}"/>
              </a:ext>
            </a:extLst>
          </p:cNvPr>
          <p:cNvCxnSpPr>
            <a:cxnSpLocks/>
          </p:cNvCxnSpPr>
          <p:nvPr/>
        </p:nvCxnSpPr>
        <p:spPr>
          <a:xfrm flipV="1">
            <a:off x="1068720" y="1860750"/>
            <a:ext cx="915234" cy="782766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D18DAF8-ECFD-836A-C7BE-19CB9B87890D}"/>
              </a:ext>
            </a:extLst>
          </p:cNvPr>
          <p:cNvCxnSpPr>
            <a:cxnSpLocks/>
          </p:cNvCxnSpPr>
          <p:nvPr/>
        </p:nvCxnSpPr>
        <p:spPr>
          <a:xfrm flipV="1">
            <a:off x="1073891" y="2652480"/>
            <a:ext cx="0" cy="720914"/>
          </a:xfrm>
          <a:prstGeom prst="line">
            <a:avLst/>
          </a:pr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1C1F51D-C02C-860F-8AF1-D5CBC8969C1C}"/>
              </a:ext>
            </a:extLst>
          </p:cNvPr>
          <p:cNvSpPr txBox="1"/>
          <p:nvPr/>
        </p:nvSpPr>
        <p:spPr>
          <a:xfrm>
            <a:off x="1929720" y="1418790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F1CE0A8-4F49-7595-4680-E9788214A859}"/>
              </a:ext>
            </a:extLst>
          </p:cNvPr>
          <p:cNvSpPr txBox="1"/>
          <p:nvPr/>
        </p:nvSpPr>
        <p:spPr>
          <a:xfrm>
            <a:off x="2084930" y="238190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65F285-30B0-34A0-C501-D835F21A1C54}"/>
              </a:ext>
            </a:extLst>
          </p:cNvPr>
          <p:cNvSpPr txBox="1"/>
          <p:nvPr/>
        </p:nvSpPr>
        <p:spPr>
          <a:xfrm>
            <a:off x="1196878" y="311178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V</a:t>
            </a: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35FEC3B-936D-A4D3-3B92-37B11BAD12B3}"/>
              </a:ext>
            </a:extLst>
          </p:cNvPr>
          <p:cNvSpPr/>
          <p:nvPr/>
        </p:nvSpPr>
        <p:spPr>
          <a:xfrm>
            <a:off x="2819400" y="838200"/>
            <a:ext cx="5892800" cy="1439333"/>
          </a:xfrm>
          <a:custGeom>
            <a:avLst/>
            <a:gdLst>
              <a:gd name="connsiteX0" fmla="*/ 0 w 5892800"/>
              <a:gd name="connsiteY0" fmla="*/ 1439333 h 1439333"/>
              <a:gd name="connsiteX1" fmla="*/ 2286000 w 5892800"/>
              <a:gd name="connsiteY1" fmla="*/ 457200 h 1439333"/>
              <a:gd name="connsiteX2" fmla="*/ 5892800 w 5892800"/>
              <a:gd name="connsiteY2" fmla="*/ 0 h 1439333"/>
              <a:gd name="connsiteX3" fmla="*/ 5892800 w 5892800"/>
              <a:gd name="connsiteY3" fmla="*/ 0 h 143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800" h="1439333">
                <a:moveTo>
                  <a:pt x="0" y="1439333"/>
                </a:moveTo>
                <a:cubicBezTo>
                  <a:pt x="651933" y="1068211"/>
                  <a:pt x="1303867" y="697089"/>
                  <a:pt x="2286000" y="457200"/>
                </a:cubicBezTo>
                <a:cubicBezTo>
                  <a:pt x="3268133" y="217311"/>
                  <a:pt x="5892800" y="0"/>
                  <a:pt x="5892800" y="0"/>
                </a:cubicBezTo>
                <a:lnTo>
                  <a:pt x="5892800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F87BB54-1D4C-0304-2E3A-9BC0DFB5494E}"/>
              </a:ext>
            </a:extLst>
          </p:cNvPr>
          <p:cNvSpPr/>
          <p:nvPr/>
        </p:nvSpPr>
        <p:spPr>
          <a:xfrm>
            <a:off x="2802467" y="2252133"/>
            <a:ext cx="5909733" cy="1761067"/>
          </a:xfrm>
          <a:custGeom>
            <a:avLst/>
            <a:gdLst>
              <a:gd name="connsiteX0" fmla="*/ 0 w 5909733"/>
              <a:gd name="connsiteY0" fmla="*/ 0 h 1761067"/>
              <a:gd name="connsiteX1" fmla="*/ 990600 w 5909733"/>
              <a:gd name="connsiteY1" fmla="*/ 838200 h 1761067"/>
              <a:gd name="connsiteX2" fmla="*/ 3141133 w 5909733"/>
              <a:gd name="connsiteY2" fmla="*/ 1354667 h 1761067"/>
              <a:gd name="connsiteX3" fmla="*/ 5909733 w 5909733"/>
              <a:gd name="connsiteY3" fmla="*/ 1761067 h 176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9733" h="1761067">
                <a:moveTo>
                  <a:pt x="0" y="0"/>
                </a:moveTo>
                <a:cubicBezTo>
                  <a:pt x="233539" y="306211"/>
                  <a:pt x="467078" y="612422"/>
                  <a:pt x="990600" y="838200"/>
                </a:cubicBezTo>
                <a:cubicBezTo>
                  <a:pt x="1514122" y="1063978"/>
                  <a:pt x="2321278" y="1200856"/>
                  <a:pt x="3141133" y="1354667"/>
                </a:cubicBezTo>
                <a:cubicBezTo>
                  <a:pt x="3960989" y="1508478"/>
                  <a:pt x="4935361" y="1634772"/>
                  <a:pt x="5909733" y="176106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3ADAB42-24F3-5765-73DE-74581800A00E}"/>
              </a:ext>
            </a:extLst>
          </p:cNvPr>
          <p:cNvSpPr txBox="1"/>
          <p:nvPr/>
        </p:nvSpPr>
        <p:spPr>
          <a:xfrm>
            <a:off x="3908309" y="111298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φ</a:t>
            </a:r>
            <a:r>
              <a:rPr lang="pt-BR" sz="2400" baseline="-25000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BD8ED9-297D-67FB-4EB0-E730103DF7C2}"/>
              </a:ext>
            </a:extLst>
          </p:cNvPr>
          <p:cNvSpPr txBox="1"/>
          <p:nvPr/>
        </p:nvSpPr>
        <p:spPr>
          <a:xfrm>
            <a:off x="2838211" y="2708145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θ</a:t>
            </a:r>
            <a:r>
              <a:rPr lang="pt-BR" sz="2400" baseline="-25000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1CCAF5E-0DD5-B88C-1406-943D72EFD8F7}"/>
              </a:ext>
            </a:extLst>
          </p:cNvPr>
          <p:cNvSpPr txBox="1"/>
          <p:nvPr/>
        </p:nvSpPr>
        <p:spPr>
          <a:xfrm>
            <a:off x="9262373" y="20395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φ</a:t>
            </a:r>
            <a:r>
              <a:rPr lang="pt-BR" sz="2400" baseline="-25000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D033D1-057A-127F-67C0-D4A5EB37D190}"/>
              </a:ext>
            </a:extLst>
          </p:cNvPr>
          <p:cNvSpPr txBox="1"/>
          <p:nvPr/>
        </p:nvSpPr>
        <p:spPr>
          <a:xfrm>
            <a:off x="8870866" y="4161602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θ</a:t>
            </a:r>
            <a:r>
              <a:rPr lang="pt-BR" sz="2400" baseline="-25000" dirty="0"/>
              <a:t>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0301B9B-F6A5-9E67-50AC-6977DCEB4F14}"/>
              </a:ext>
            </a:extLst>
          </p:cNvPr>
          <p:cNvSpPr txBox="1"/>
          <p:nvPr/>
        </p:nvSpPr>
        <p:spPr>
          <a:xfrm>
            <a:off x="5205579" y="3020611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S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11F8EFB1-8AAE-A573-15FA-31E0FD450D7F}"/>
              </a:ext>
            </a:extLst>
          </p:cNvPr>
          <p:cNvSpPr/>
          <p:nvPr/>
        </p:nvSpPr>
        <p:spPr>
          <a:xfrm rot="5650816">
            <a:off x="2491747" y="2036753"/>
            <a:ext cx="722845" cy="756119"/>
          </a:xfrm>
          <a:prstGeom prst="arc">
            <a:avLst>
              <a:gd name="adj1" fmla="val 1842248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23E099-535B-BFD8-6AB7-2B33705077D5}"/>
              </a:ext>
            </a:extLst>
          </p:cNvPr>
          <p:cNvSpPr/>
          <p:nvPr/>
        </p:nvSpPr>
        <p:spPr>
          <a:xfrm rot="19925123">
            <a:off x="3387170" y="1430640"/>
            <a:ext cx="722845" cy="756119"/>
          </a:xfrm>
          <a:prstGeom prst="arc">
            <a:avLst>
              <a:gd name="adj1" fmla="val 1842248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EA46B7CC-FD49-EDE6-0E90-E590E23F3F4B}"/>
              </a:ext>
            </a:extLst>
          </p:cNvPr>
          <p:cNvSpPr/>
          <p:nvPr/>
        </p:nvSpPr>
        <p:spPr>
          <a:xfrm rot="19925123">
            <a:off x="8544950" y="590781"/>
            <a:ext cx="722845" cy="756119"/>
          </a:xfrm>
          <a:prstGeom prst="arc">
            <a:avLst>
              <a:gd name="adj1" fmla="val 18422488"/>
              <a:gd name="adj2" fmla="val 213818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974A345-79C6-BC6A-3402-496C38E270F6}"/>
              </a:ext>
            </a:extLst>
          </p:cNvPr>
          <p:cNvCxnSpPr>
            <a:cxnSpLocks/>
          </p:cNvCxnSpPr>
          <p:nvPr/>
        </p:nvCxnSpPr>
        <p:spPr>
          <a:xfrm flipV="1">
            <a:off x="8736106" y="483495"/>
            <a:ext cx="372637" cy="318703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05988CF-1A8E-F52B-5882-49F04B519788}"/>
              </a:ext>
            </a:extLst>
          </p:cNvPr>
          <p:cNvCxnSpPr/>
          <p:nvPr/>
        </p:nvCxnSpPr>
        <p:spPr>
          <a:xfrm flipV="1">
            <a:off x="8740588" y="744071"/>
            <a:ext cx="1062318" cy="7619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Arco 45">
            <a:extLst>
              <a:ext uri="{FF2B5EF4-FFF2-40B4-BE49-F238E27FC236}">
                <a16:creationId xmlns:a16="http://schemas.microsoft.com/office/drawing/2014/main" id="{3E9C81EA-372F-F3EC-2FB7-A4322DD8CC46}"/>
              </a:ext>
            </a:extLst>
          </p:cNvPr>
          <p:cNvSpPr/>
          <p:nvPr/>
        </p:nvSpPr>
        <p:spPr>
          <a:xfrm rot="5638934">
            <a:off x="8379166" y="3473419"/>
            <a:ext cx="722845" cy="756119"/>
          </a:xfrm>
          <a:prstGeom prst="arc">
            <a:avLst>
              <a:gd name="adj1" fmla="val 18422488"/>
              <a:gd name="adj2" fmla="val 213818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27E2D03-3639-167A-6F2F-5CE28C36F15D}"/>
              </a:ext>
            </a:extLst>
          </p:cNvPr>
          <p:cNvCxnSpPr>
            <a:cxnSpLocks/>
          </p:cNvCxnSpPr>
          <p:nvPr/>
        </p:nvCxnSpPr>
        <p:spPr>
          <a:xfrm>
            <a:off x="8742138" y="4048944"/>
            <a:ext cx="4482" cy="569032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37A1ABE0-F393-2A50-202B-931BE9847F93}"/>
              </a:ext>
            </a:extLst>
          </p:cNvPr>
          <p:cNvCxnSpPr>
            <a:cxnSpLocks/>
          </p:cNvCxnSpPr>
          <p:nvPr/>
        </p:nvCxnSpPr>
        <p:spPr>
          <a:xfrm>
            <a:off x="8771246" y="4036290"/>
            <a:ext cx="1109354" cy="250624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3920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B52CEE7-73CD-BD82-80EA-EF886BA2F58D}"/>
              </a:ext>
            </a:extLst>
          </p:cNvPr>
          <p:cNvGrpSpPr/>
          <p:nvPr/>
        </p:nvGrpSpPr>
        <p:grpSpPr>
          <a:xfrm>
            <a:off x="1068720" y="203957"/>
            <a:ext cx="8811880" cy="5886627"/>
            <a:chOff x="1068720" y="203957"/>
            <a:chExt cx="8811880" cy="588662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9C01167C-81FB-B183-9A42-785C8980C5FD}"/>
                </a:ext>
              </a:extLst>
            </p:cNvPr>
            <p:cNvGrpSpPr/>
            <p:nvPr/>
          </p:nvGrpSpPr>
          <p:grpSpPr>
            <a:xfrm>
              <a:off x="2823882" y="820270"/>
              <a:ext cx="5916706" cy="4675095"/>
              <a:chOff x="2823882" y="820270"/>
              <a:chExt cx="5916706" cy="4675095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2CF10DF-9261-F84E-498D-A14658A28EE0}"/>
                  </a:ext>
                </a:extLst>
              </p:cNvPr>
              <p:cNvSpPr/>
              <p:nvPr/>
            </p:nvSpPr>
            <p:spPr>
              <a:xfrm>
                <a:off x="2823882" y="2277035"/>
                <a:ext cx="4213412" cy="32183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8420B48-6FFA-B47C-6FC5-57A9F5708009}"/>
                  </a:ext>
                </a:extLst>
              </p:cNvPr>
              <p:cNvCxnSpPr/>
              <p:nvPr/>
            </p:nvCxnSpPr>
            <p:spPr>
              <a:xfrm flipV="1">
                <a:off x="2823882" y="820270"/>
                <a:ext cx="1703294" cy="14567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55C465CB-9276-4EDE-695B-8EA199064A40}"/>
                  </a:ext>
                </a:extLst>
              </p:cNvPr>
              <p:cNvCxnSpPr/>
              <p:nvPr/>
            </p:nvCxnSpPr>
            <p:spPr>
              <a:xfrm flipV="1">
                <a:off x="7037294" y="820270"/>
                <a:ext cx="1703294" cy="14567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32746068-F31F-DAD6-1739-65DA727743AE}"/>
                  </a:ext>
                </a:extLst>
              </p:cNvPr>
              <p:cNvCxnSpPr/>
              <p:nvPr/>
            </p:nvCxnSpPr>
            <p:spPr>
              <a:xfrm flipV="1">
                <a:off x="7037294" y="4038600"/>
                <a:ext cx="1703294" cy="14567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6289377A-18D2-23DF-A975-92DD5BE0BE31}"/>
                  </a:ext>
                </a:extLst>
              </p:cNvPr>
              <p:cNvCxnSpPr/>
              <p:nvPr/>
            </p:nvCxnSpPr>
            <p:spPr>
              <a:xfrm flipV="1">
                <a:off x="2823882" y="4038599"/>
                <a:ext cx="1703294" cy="14567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F045A3F-B20A-FBF0-12F2-2967C17A7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27176" y="820270"/>
                <a:ext cx="42134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266C85B1-2203-61B6-AF9A-95BB89CE17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0588" y="820270"/>
                <a:ext cx="0" cy="32183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C1C80C8D-BA97-95C3-E58D-45A16166F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7176" y="820270"/>
                <a:ext cx="0" cy="32183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515D2A6-642A-DFF1-211D-8D6E9C07D4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27176" y="4035909"/>
                <a:ext cx="42134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9613E0E-593B-E0C0-8B8B-399904E4123F}"/>
                </a:ext>
              </a:extLst>
            </p:cNvPr>
            <p:cNvSpPr/>
            <p:nvPr/>
          </p:nvSpPr>
          <p:spPr>
            <a:xfrm>
              <a:off x="2751881" y="220503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17ECF6C-B02C-4443-1564-5F4E08A8AF67}"/>
                </a:ext>
              </a:extLst>
            </p:cNvPr>
            <p:cNvSpPr/>
            <p:nvPr/>
          </p:nvSpPr>
          <p:spPr>
            <a:xfrm>
              <a:off x="8668588" y="3963909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0628146-486B-775E-2158-35EEA9C398BA}"/>
                </a:ext>
              </a:extLst>
            </p:cNvPr>
            <p:cNvSpPr txBox="1"/>
            <p:nvPr/>
          </p:nvSpPr>
          <p:spPr>
            <a:xfrm>
              <a:off x="4724400" y="5567364"/>
              <a:ext cx="566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/>
                <a:t>Δ</a:t>
              </a:r>
              <a:r>
                <a:rPr lang="pt-BR" sz="2800" dirty="0"/>
                <a:t>E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D954E1-B0A3-F4EC-AAAF-1D0467022D90}"/>
                </a:ext>
              </a:extLst>
            </p:cNvPr>
            <p:cNvSpPr txBox="1"/>
            <p:nvPr/>
          </p:nvSpPr>
          <p:spPr>
            <a:xfrm>
              <a:off x="2197656" y="3398980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/>
                <a:t>Δ</a:t>
              </a:r>
              <a:r>
                <a:rPr lang="pt-BR" sz="2800" dirty="0"/>
                <a:t>V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E758E81-2037-719B-5256-B88A9DD4E3DF}"/>
                </a:ext>
              </a:extLst>
            </p:cNvPr>
            <p:cNvSpPr txBox="1"/>
            <p:nvPr/>
          </p:nvSpPr>
          <p:spPr>
            <a:xfrm>
              <a:off x="2895881" y="1101025"/>
              <a:ext cx="6190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/>
                <a:t>Δ</a:t>
              </a:r>
              <a:r>
                <a:rPr lang="pt-BR" sz="2800" dirty="0"/>
                <a:t>N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A394189-B9E7-6EEF-C861-24BEEC0297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720" y="2643516"/>
              <a:ext cx="10040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F7AB916-4563-BDD8-5FB6-0220FD95F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720" y="1860750"/>
              <a:ext cx="915234" cy="7827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D18DAF8-ECFD-836A-C7BE-19CB9B878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891" y="2652480"/>
              <a:ext cx="0" cy="7209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1C1F51D-C02C-860F-8AF1-D5CBC8969C1C}"/>
                </a:ext>
              </a:extLst>
            </p:cNvPr>
            <p:cNvSpPr txBox="1"/>
            <p:nvPr/>
          </p:nvSpPr>
          <p:spPr>
            <a:xfrm>
              <a:off x="1929720" y="1418790"/>
              <a:ext cx="417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N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F1CE0A8-4F49-7595-4680-E9788214A859}"/>
                </a:ext>
              </a:extLst>
            </p:cNvPr>
            <p:cNvSpPr txBox="1"/>
            <p:nvPr/>
          </p:nvSpPr>
          <p:spPr>
            <a:xfrm>
              <a:off x="2084930" y="238190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865F285-30B0-34A0-C501-D835F21A1C54}"/>
                </a:ext>
              </a:extLst>
            </p:cNvPr>
            <p:cNvSpPr txBox="1"/>
            <p:nvPr/>
          </p:nvSpPr>
          <p:spPr>
            <a:xfrm>
              <a:off x="1196878" y="3111784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V</a:t>
              </a: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B35FEC3B-936D-A4D3-3B92-37B11BAD12B3}"/>
                </a:ext>
              </a:extLst>
            </p:cNvPr>
            <p:cNvSpPr/>
            <p:nvPr/>
          </p:nvSpPr>
          <p:spPr>
            <a:xfrm>
              <a:off x="2819400" y="838200"/>
              <a:ext cx="5892800" cy="1439333"/>
            </a:xfrm>
            <a:custGeom>
              <a:avLst/>
              <a:gdLst>
                <a:gd name="connsiteX0" fmla="*/ 0 w 5892800"/>
                <a:gd name="connsiteY0" fmla="*/ 1439333 h 1439333"/>
                <a:gd name="connsiteX1" fmla="*/ 2286000 w 5892800"/>
                <a:gd name="connsiteY1" fmla="*/ 457200 h 1439333"/>
                <a:gd name="connsiteX2" fmla="*/ 5892800 w 5892800"/>
                <a:gd name="connsiteY2" fmla="*/ 0 h 1439333"/>
                <a:gd name="connsiteX3" fmla="*/ 5892800 w 5892800"/>
                <a:gd name="connsiteY3" fmla="*/ 0 h 143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2800" h="1439333">
                  <a:moveTo>
                    <a:pt x="0" y="1439333"/>
                  </a:moveTo>
                  <a:cubicBezTo>
                    <a:pt x="651933" y="1068211"/>
                    <a:pt x="1303867" y="697089"/>
                    <a:pt x="2286000" y="457200"/>
                  </a:cubicBezTo>
                  <a:cubicBezTo>
                    <a:pt x="3268133" y="217311"/>
                    <a:pt x="5892800" y="0"/>
                    <a:pt x="5892800" y="0"/>
                  </a:cubicBezTo>
                  <a:lnTo>
                    <a:pt x="58928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F87BB54-1D4C-0304-2E3A-9BC0DFB5494E}"/>
                </a:ext>
              </a:extLst>
            </p:cNvPr>
            <p:cNvSpPr/>
            <p:nvPr/>
          </p:nvSpPr>
          <p:spPr>
            <a:xfrm>
              <a:off x="2802467" y="2252133"/>
              <a:ext cx="5909733" cy="1761067"/>
            </a:xfrm>
            <a:custGeom>
              <a:avLst/>
              <a:gdLst>
                <a:gd name="connsiteX0" fmla="*/ 0 w 5909733"/>
                <a:gd name="connsiteY0" fmla="*/ 0 h 1761067"/>
                <a:gd name="connsiteX1" fmla="*/ 990600 w 5909733"/>
                <a:gd name="connsiteY1" fmla="*/ 838200 h 1761067"/>
                <a:gd name="connsiteX2" fmla="*/ 3141133 w 5909733"/>
                <a:gd name="connsiteY2" fmla="*/ 1354667 h 1761067"/>
                <a:gd name="connsiteX3" fmla="*/ 5909733 w 5909733"/>
                <a:gd name="connsiteY3" fmla="*/ 1761067 h 176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9733" h="1761067">
                  <a:moveTo>
                    <a:pt x="0" y="0"/>
                  </a:moveTo>
                  <a:cubicBezTo>
                    <a:pt x="233539" y="306211"/>
                    <a:pt x="467078" y="612422"/>
                    <a:pt x="990600" y="838200"/>
                  </a:cubicBezTo>
                  <a:cubicBezTo>
                    <a:pt x="1514122" y="1063978"/>
                    <a:pt x="2321278" y="1200856"/>
                    <a:pt x="3141133" y="1354667"/>
                  </a:cubicBezTo>
                  <a:cubicBezTo>
                    <a:pt x="3960989" y="1508478"/>
                    <a:pt x="4935361" y="1634772"/>
                    <a:pt x="5909733" y="176106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E3ADAB42-24F3-5765-73DE-74581800A00E}"/>
                </a:ext>
              </a:extLst>
            </p:cNvPr>
            <p:cNvSpPr txBox="1"/>
            <p:nvPr/>
          </p:nvSpPr>
          <p:spPr>
            <a:xfrm>
              <a:off x="3908309" y="111298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/>
                <a:t>φ</a:t>
              </a:r>
              <a:r>
                <a:rPr lang="pt-BR" sz="2400" baseline="-25000" dirty="0"/>
                <a:t>1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2BD8ED9-297D-67FB-4EB0-E730103DF7C2}"/>
                </a:ext>
              </a:extLst>
            </p:cNvPr>
            <p:cNvSpPr txBox="1"/>
            <p:nvPr/>
          </p:nvSpPr>
          <p:spPr>
            <a:xfrm>
              <a:off x="2838211" y="2708145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/>
                <a:t>θ</a:t>
              </a:r>
              <a:r>
                <a:rPr lang="pt-BR" sz="2400" baseline="-25000" dirty="0"/>
                <a:t>1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1CCAF5E-0DD5-B88C-1406-943D72EFD8F7}"/>
                </a:ext>
              </a:extLst>
            </p:cNvPr>
            <p:cNvSpPr txBox="1"/>
            <p:nvPr/>
          </p:nvSpPr>
          <p:spPr>
            <a:xfrm>
              <a:off x="9262373" y="203957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/>
                <a:t>φ</a:t>
              </a:r>
              <a:r>
                <a:rPr lang="pt-BR" sz="2400" baseline="-25000" dirty="0"/>
                <a:t>2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5D033D1-057A-127F-67C0-D4A5EB37D190}"/>
                </a:ext>
              </a:extLst>
            </p:cNvPr>
            <p:cNvSpPr txBox="1"/>
            <p:nvPr/>
          </p:nvSpPr>
          <p:spPr>
            <a:xfrm>
              <a:off x="8870866" y="416160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/>
                <a:t>θ</a:t>
              </a:r>
              <a:r>
                <a:rPr lang="pt-BR" sz="2400" baseline="-25000" dirty="0"/>
                <a:t>2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0301B9B-F6A5-9E67-50AC-6977DCEB4F14}"/>
                </a:ext>
              </a:extLst>
            </p:cNvPr>
            <p:cNvSpPr txBox="1"/>
            <p:nvPr/>
          </p:nvSpPr>
          <p:spPr>
            <a:xfrm>
              <a:off x="5205579" y="3020611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/>
                <a:t>Δ</a:t>
              </a:r>
              <a:r>
                <a:rPr lang="pt-BR" sz="2800" dirty="0"/>
                <a:t>S</a:t>
              </a:r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11F8EFB1-8AAE-A573-15FA-31E0FD450D7F}"/>
                </a:ext>
              </a:extLst>
            </p:cNvPr>
            <p:cNvSpPr/>
            <p:nvPr/>
          </p:nvSpPr>
          <p:spPr>
            <a:xfrm rot="5650816">
              <a:off x="2491747" y="2036753"/>
              <a:ext cx="722845" cy="756119"/>
            </a:xfrm>
            <a:prstGeom prst="arc">
              <a:avLst>
                <a:gd name="adj1" fmla="val 1842248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Arco 39">
              <a:extLst>
                <a:ext uri="{FF2B5EF4-FFF2-40B4-BE49-F238E27FC236}">
                  <a16:creationId xmlns:a16="http://schemas.microsoft.com/office/drawing/2014/main" id="{0E23E099-535B-BFD8-6AB7-2B33705077D5}"/>
                </a:ext>
              </a:extLst>
            </p:cNvPr>
            <p:cNvSpPr/>
            <p:nvPr/>
          </p:nvSpPr>
          <p:spPr>
            <a:xfrm rot="19925123">
              <a:off x="3387170" y="1430640"/>
              <a:ext cx="722845" cy="756119"/>
            </a:xfrm>
            <a:prstGeom prst="arc">
              <a:avLst>
                <a:gd name="adj1" fmla="val 1842248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Arco 40">
              <a:extLst>
                <a:ext uri="{FF2B5EF4-FFF2-40B4-BE49-F238E27FC236}">
                  <a16:creationId xmlns:a16="http://schemas.microsoft.com/office/drawing/2014/main" id="{EA46B7CC-FD49-EDE6-0E90-E590E23F3F4B}"/>
                </a:ext>
              </a:extLst>
            </p:cNvPr>
            <p:cNvSpPr/>
            <p:nvPr/>
          </p:nvSpPr>
          <p:spPr>
            <a:xfrm rot="19925123">
              <a:off x="8544950" y="590781"/>
              <a:ext cx="722845" cy="756119"/>
            </a:xfrm>
            <a:prstGeom prst="arc">
              <a:avLst>
                <a:gd name="adj1" fmla="val 18422488"/>
                <a:gd name="adj2" fmla="val 2138186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A974A345-79C6-BC6A-3402-496C38E27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6106" y="483495"/>
              <a:ext cx="372637" cy="318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05988CF-1A8E-F52B-5882-49F04B519788}"/>
                </a:ext>
              </a:extLst>
            </p:cNvPr>
            <p:cNvCxnSpPr/>
            <p:nvPr/>
          </p:nvCxnSpPr>
          <p:spPr>
            <a:xfrm flipV="1">
              <a:off x="8740588" y="744071"/>
              <a:ext cx="1062318" cy="76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3E9C81EA-372F-F3EC-2FB7-A4322DD8CC46}"/>
                </a:ext>
              </a:extLst>
            </p:cNvPr>
            <p:cNvSpPr/>
            <p:nvPr/>
          </p:nvSpPr>
          <p:spPr>
            <a:xfrm rot="5638934">
              <a:off x="8379166" y="3473419"/>
              <a:ext cx="722845" cy="756119"/>
            </a:xfrm>
            <a:prstGeom prst="arc">
              <a:avLst>
                <a:gd name="adj1" fmla="val 18422488"/>
                <a:gd name="adj2" fmla="val 2138186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427E2D03-3639-167A-6F2F-5CE28C36F15D}"/>
                </a:ext>
              </a:extLst>
            </p:cNvPr>
            <p:cNvCxnSpPr>
              <a:cxnSpLocks/>
            </p:cNvCxnSpPr>
            <p:nvPr/>
          </p:nvCxnSpPr>
          <p:spPr>
            <a:xfrm>
              <a:off x="8742138" y="4048944"/>
              <a:ext cx="4482" cy="569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37A1ABE0-F393-2A50-202B-931BE9847F93}"/>
                </a:ext>
              </a:extLst>
            </p:cNvPr>
            <p:cNvCxnSpPr>
              <a:cxnSpLocks/>
            </p:cNvCxnSpPr>
            <p:nvPr/>
          </p:nvCxnSpPr>
          <p:spPr>
            <a:xfrm>
              <a:off x="8771246" y="4036290"/>
              <a:ext cx="1109354" cy="250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DBA9DED-B487-6EDB-9BA6-3E66AC56D71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2802467" y="2252133"/>
              <a:ext cx="1105842" cy="1382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695E7B5-659F-A295-CFF2-4B4330661624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>
              <a:off x="3252232" y="3322320"/>
              <a:ext cx="5560356" cy="713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o 30">
              <a:extLst>
                <a:ext uri="{FF2B5EF4-FFF2-40B4-BE49-F238E27FC236}">
                  <a16:creationId xmlns:a16="http://schemas.microsoft.com/office/drawing/2014/main" id="{90658202-2F01-1604-381B-6A0FE7788BD7}"/>
                </a:ext>
              </a:extLst>
            </p:cNvPr>
            <p:cNvSpPr/>
            <p:nvPr/>
          </p:nvSpPr>
          <p:spPr>
            <a:xfrm rot="5650816">
              <a:off x="3449155" y="2791750"/>
              <a:ext cx="722845" cy="756119"/>
            </a:xfrm>
            <a:prstGeom prst="arc">
              <a:avLst>
                <a:gd name="adj1" fmla="val 18621081"/>
                <a:gd name="adj2" fmla="val 21186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65D442E-EA61-3E70-E82A-78B030922B70}"/>
                </a:ext>
              </a:extLst>
            </p:cNvPr>
            <p:cNvSpPr txBox="1"/>
            <p:nvPr/>
          </p:nvSpPr>
          <p:spPr>
            <a:xfrm>
              <a:off x="3912791" y="3338793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/>
                <a:t>α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4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>
            <a:extLst>
              <a:ext uri="{FF2B5EF4-FFF2-40B4-BE49-F238E27FC236}">
                <a16:creationId xmlns:a16="http://schemas.microsoft.com/office/drawing/2014/main" id="{90727FEE-865E-1B6B-27DF-32BDE65497DD}"/>
              </a:ext>
            </a:extLst>
          </p:cNvPr>
          <p:cNvGrpSpPr/>
          <p:nvPr/>
        </p:nvGrpSpPr>
        <p:grpSpPr>
          <a:xfrm>
            <a:off x="-696277" y="342900"/>
            <a:ext cx="4935528" cy="6725189"/>
            <a:chOff x="-696277" y="342900"/>
            <a:chExt cx="4935528" cy="6725189"/>
          </a:xfrm>
        </p:grpSpPr>
        <p:sp>
          <p:nvSpPr>
            <p:cNvPr id="9" name="Arco 8">
              <a:extLst>
                <a:ext uri="{FF2B5EF4-FFF2-40B4-BE49-F238E27FC236}">
                  <a16:creationId xmlns:a16="http://schemas.microsoft.com/office/drawing/2014/main" id="{0C046553-8B1C-91F3-F54D-0D1E5E43F9B4}"/>
                </a:ext>
              </a:extLst>
            </p:cNvPr>
            <p:cNvSpPr/>
            <p:nvPr/>
          </p:nvSpPr>
          <p:spPr>
            <a:xfrm>
              <a:off x="-696277" y="2748089"/>
              <a:ext cx="4320000" cy="4320000"/>
            </a:xfrm>
            <a:prstGeom prst="arc">
              <a:avLst>
                <a:gd name="adj1" fmla="val 1942049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DF7955A-3748-F602-528E-C1B6C0C6AB7E}"/>
                </a:ext>
              </a:extLst>
            </p:cNvPr>
            <p:cNvCxnSpPr/>
            <p:nvPr/>
          </p:nvCxnSpPr>
          <p:spPr>
            <a:xfrm>
              <a:off x="2079812" y="394447"/>
              <a:ext cx="0" cy="12729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o 5">
              <a:extLst>
                <a:ext uri="{FF2B5EF4-FFF2-40B4-BE49-F238E27FC236}">
                  <a16:creationId xmlns:a16="http://schemas.microsoft.com/office/drawing/2014/main" id="{DDA38D4C-0E60-9854-ADA3-8529D35BEB41}"/>
                </a:ext>
              </a:extLst>
            </p:cNvPr>
            <p:cNvSpPr/>
            <p:nvPr/>
          </p:nvSpPr>
          <p:spPr>
            <a:xfrm rot="10800000">
              <a:off x="2079251" y="586780"/>
              <a:ext cx="2160000" cy="2161309"/>
            </a:xfrm>
            <a:prstGeom prst="arc">
              <a:avLst>
                <a:gd name="adj1" fmla="val 1942049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8ED46EDB-9788-480C-2657-72F34F9456A9}"/>
                </a:ext>
              </a:extLst>
            </p:cNvPr>
            <p:cNvCxnSpPr>
              <a:cxnSpLocks/>
            </p:cNvCxnSpPr>
            <p:nvPr/>
          </p:nvCxnSpPr>
          <p:spPr>
            <a:xfrm>
              <a:off x="2280980" y="2296399"/>
              <a:ext cx="949900" cy="1367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EA0D15B-BF3E-BEBB-2BB2-3BBDD9E7DB88}"/>
                </a:ext>
              </a:extLst>
            </p:cNvPr>
            <p:cNvCxnSpPr/>
            <p:nvPr/>
          </p:nvCxnSpPr>
          <p:spPr>
            <a:xfrm>
              <a:off x="3619567" y="4841756"/>
              <a:ext cx="0" cy="12729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4105A38-B17F-D61F-C43A-A5A3E1273199}"/>
                </a:ext>
              </a:extLst>
            </p:cNvPr>
            <p:cNvSpPr/>
            <p:nvPr/>
          </p:nvSpPr>
          <p:spPr>
            <a:xfrm>
              <a:off x="2007251" y="342900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43FD216-6D3A-8787-75D9-6124AAC87CC7}"/>
                </a:ext>
              </a:extLst>
            </p:cNvPr>
            <p:cNvSpPr/>
            <p:nvPr/>
          </p:nvSpPr>
          <p:spPr>
            <a:xfrm>
              <a:off x="2007251" y="1595434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624E806-308D-3BE0-AD89-0A1505A6C3FB}"/>
                </a:ext>
              </a:extLst>
            </p:cNvPr>
            <p:cNvSpPr/>
            <p:nvPr/>
          </p:nvSpPr>
          <p:spPr>
            <a:xfrm>
              <a:off x="2208980" y="2224399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4B4528F-EDDE-DF53-EE37-DDB00DF70450}"/>
                </a:ext>
              </a:extLst>
            </p:cNvPr>
            <p:cNvSpPr/>
            <p:nvPr/>
          </p:nvSpPr>
          <p:spPr>
            <a:xfrm>
              <a:off x="3155093" y="3575724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C47EF6F-5A36-0487-A7B4-D4E789DC43C8}"/>
                </a:ext>
              </a:extLst>
            </p:cNvPr>
            <p:cNvSpPr/>
            <p:nvPr/>
          </p:nvSpPr>
          <p:spPr>
            <a:xfrm>
              <a:off x="3547567" y="4798734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AC26941-3372-B079-FED4-69DE720A8DEB}"/>
                </a:ext>
              </a:extLst>
            </p:cNvPr>
            <p:cNvSpPr/>
            <p:nvPr/>
          </p:nvSpPr>
          <p:spPr>
            <a:xfrm>
              <a:off x="3547567" y="601376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9843331-92B7-0DB8-4771-5AB5648A45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849" y="3072272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E3F114B-A89D-9F4C-FE78-ADFE2A8ED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020" y="3081236"/>
              <a:ext cx="0" cy="7209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684D274-E696-742D-B0FC-AB1CFC69F225}"/>
                </a:ext>
              </a:extLst>
            </p:cNvPr>
            <p:cNvSpPr txBox="1"/>
            <p:nvPr/>
          </p:nvSpPr>
          <p:spPr>
            <a:xfrm>
              <a:off x="1373152" y="2810662"/>
              <a:ext cx="417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N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1FA1A5C-1A92-60FC-1D88-1DA8EDC813B0}"/>
                </a:ext>
              </a:extLst>
            </p:cNvPr>
            <p:cNvSpPr txBox="1"/>
            <p:nvPr/>
          </p:nvSpPr>
          <p:spPr>
            <a:xfrm>
              <a:off x="716007" y="354054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V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E41087A-1EAF-A2DE-170D-7AE493BCD571}"/>
                </a:ext>
              </a:extLst>
            </p:cNvPr>
            <p:cNvSpPr txBox="1"/>
            <p:nvPr/>
          </p:nvSpPr>
          <p:spPr>
            <a:xfrm rot="5400000">
              <a:off x="1779999" y="81193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1000 m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8337A48-86EE-A65B-0687-2C18F3381B4E}"/>
                </a:ext>
              </a:extLst>
            </p:cNvPr>
            <p:cNvSpPr txBox="1"/>
            <p:nvPr/>
          </p:nvSpPr>
          <p:spPr>
            <a:xfrm rot="3289896">
              <a:off x="2371931" y="2653863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1500 m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72FD7F9-6BDD-6781-9E90-518B03FAE1D8}"/>
                </a:ext>
              </a:extLst>
            </p:cNvPr>
            <p:cNvSpPr txBox="1"/>
            <p:nvPr/>
          </p:nvSpPr>
          <p:spPr>
            <a:xfrm rot="5400000">
              <a:off x="3417508" y="532477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500 m</a:t>
              </a: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9926B709-7F36-E544-149D-96AA00A87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0176" y="1667434"/>
              <a:ext cx="964917" cy="451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A90FF05-94FD-FADC-D398-792167FA93E4}"/>
                </a:ext>
              </a:extLst>
            </p:cNvPr>
            <p:cNvSpPr txBox="1"/>
            <p:nvPr/>
          </p:nvSpPr>
          <p:spPr>
            <a:xfrm rot="20115295">
              <a:off x="2162026" y="1580074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r=500 m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D809379D-F2F5-F381-B409-4588C9945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54" y="4276629"/>
              <a:ext cx="2057259" cy="6661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1F2F51D-04B0-3EB4-85AA-C6016AABB0CE}"/>
                </a:ext>
              </a:extLst>
            </p:cNvPr>
            <p:cNvSpPr txBox="1"/>
            <p:nvPr/>
          </p:nvSpPr>
          <p:spPr>
            <a:xfrm rot="20543233">
              <a:off x="1906805" y="4290508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r=1000 m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7C7A266-F5A2-84AE-7147-933F02BBD65A}"/>
                </a:ext>
              </a:extLst>
            </p:cNvPr>
            <p:cNvSpPr txBox="1"/>
            <p:nvPr/>
          </p:nvSpPr>
          <p:spPr>
            <a:xfrm>
              <a:off x="2208980" y="2700168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15</a:t>
              </a:r>
              <a:r>
                <a:rPr lang="pt-BR" baseline="30000" dirty="0"/>
                <a:t>o</a:t>
              </a:r>
            </a:p>
          </p:txBody>
        </p:sp>
        <p:sp>
          <p:nvSpPr>
            <p:cNvPr id="38" name="Arco 37">
              <a:extLst>
                <a:ext uri="{FF2B5EF4-FFF2-40B4-BE49-F238E27FC236}">
                  <a16:creationId xmlns:a16="http://schemas.microsoft.com/office/drawing/2014/main" id="{706886A7-B293-665B-E8F9-87B5EE451688}"/>
                </a:ext>
              </a:extLst>
            </p:cNvPr>
            <p:cNvSpPr/>
            <p:nvPr/>
          </p:nvSpPr>
          <p:spPr>
            <a:xfrm rot="5400000">
              <a:off x="1902996" y="2018320"/>
              <a:ext cx="722845" cy="756119"/>
            </a:xfrm>
            <a:prstGeom prst="arc">
              <a:avLst>
                <a:gd name="adj1" fmla="val 18905484"/>
                <a:gd name="adj2" fmla="val 2138186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7E8603A5-7DF3-2039-7802-94C46EDDA5D7}"/>
                </a:ext>
              </a:extLst>
            </p:cNvPr>
            <p:cNvCxnSpPr>
              <a:cxnSpLocks/>
            </p:cNvCxnSpPr>
            <p:nvPr/>
          </p:nvCxnSpPr>
          <p:spPr>
            <a:xfrm>
              <a:off x="2280980" y="2249799"/>
              <a:ext cx="0" cy="929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0DC3D68-E673-7B77-1804-92B2932F3F26}"/>
                </a:ext>
              </a:extLst>
            </p:cNvPr>
            <p:cNvSpPr txBox="1"/>
            <p:nvPr/>
          </p:nvSpPr>
          <p:spPr>
            <a:xfrm>
              <a:off x="1726759" y="822071"/>
              <a:ext cx="332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1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B32DC00-7490-FEB9-0832-CEE1D54732A2}"/>
                </a:ext>
              </a:extLst>
            </p:cNvPr>
            <p:cNvSpPr txBox="1"/>
            <p:nvPr/>
          </p:nvSpPr>
          <p:spPr>
            <a:xfrm>
              <a:off x="1779785" y="1766035"/>
              <a:ext cx="332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2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9554C2D-1559-A0BB-79BA-AE9104FE005E}"/>
                </a:ext>
              </a:extLst>
            </p:cNvPr>
            <p:cNvSpPr txBox="1"/>
            <p:nvPr/>
          </p:nvSpPr>
          <p:spPr>
            <a:xfrm>
              <a:off x="2496075" y="2954183"/>
              <a:ext cx="332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3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5763DC6-4832-F040-9A59-302E2AFF10B3}"/>
                </a:ext>
              </a:extLst>
            </p:cNvPr>
            <p:cNvSpPr txBox="1"/>
            <p:nvPr/>
          </p:nvSpPr>
          <p:spPr>
            <a:xfrm>
              <a:off x="3084128" y="3882761"/>
              <a:ext cx="332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4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A620155-B516-23D5-D88A-D35EF9458F86}"/>
                </a:ext>
              </a:extLst>
            </p:cNvPr>
            <p:cNvSpPr txBox="1"/>
            <p:nvPr/>
          </p:nvSpPr>
          <p:spPr>
            <a:xfrm>
              <a:off x="3230880" y="5268806"/>
              <a:ext cx="332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571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Amorim</dc:creator>
  <cp:lastModifiedBy>Tiago Amorim</cp:lastModifiedBy>
  <cp:revision>6</cp:revision>
  <dcterms:created xsi:type="dcterms:W3CDTF">2023-08-28T23:39:56Z</dcterms:created>
  <dcterms:modified xsi:type="dcterms:W3CDTF">2023-08-29T21:17:07Z</dcterms:modified>
</cp:coreProperties>
</file>