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57D6D6-6ADB-F48B-7E89-1511C9C1F5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CC75EA-826D-049B-CA30-4FF70286A2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42AEAD-22CC-1938-7177-330F44645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C8733-FF99-4FDB-8903-4586A309A709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335855-C0A1-D91E-1F3D-B8D33CB76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B42717-B632-F8C3-57EC-9AF0CDB2A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52AE-B355-4FC1-BDBA-7F00E80040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7864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82A386-CFFD-85EB-D4B8-75C78E66A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F9CB85E-0463-9101-5C04-F430A46BA7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CC4407-B77C-34DA-0DF4-B3526379E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C8733-FF99-4FDB-8903-4586A309A709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E5BA44-978A-3FB6-D14F-88A3F9FB7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9CF72E-D009-DF47-E45B-A7AA9A086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52AE-B355-4FC1-BDBA-7F00E80040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79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FEA7E39-22CD-4558-74E9-EFA6EFD451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D20A114-ED1F-7C9B-011F-000E511C4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B073BB-978E-6523-4E22-8B62AEA3B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C8733-FF99-4FDB-8903-4586A309A709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E70A9B-4D50-6447-94E5-D32DF75D0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69FFBD-B7EF-2A53-C4F0-D24A4BEAB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52AE-B355-4FC1-BDBA-7F00E80040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8263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31CD4-6728-4D9C-AD3C-E77CB6E82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B1709A-27F0-D948-BFC4-34A948133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183B63-BB59-DB17-8F1A-BF68C29A0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C8733-FF99-4FDB-8903-4586A309A709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7C8B5C-BC4F-5694-1ADB-7279F9D4F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704B08-C47E-64F6-BEE3-F2D8386A9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52AE-B355-4FC1-BDBA-7F00E80040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4022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54036A-F189-54B8-9941-B856645FC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5689E4-5210-B184-9746-B5D6FA2AE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08DFD5-C617-E8AD-1111-FBBBF87B3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C8733-FF99-4FDB-8903-4586A309A709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55C7A5-CEC1-B89D-BF87-601A87E5C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651A35-B7B6-41DC-73EB-9DB45CE6A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52AE-B355-4FC1-BDBA-7F00E80040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6620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31E0FA-3858-1A8C-BF86-2EF04D742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768D94-F5CE-D55D-2BBE-F9949768FE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ED95AEE-2A86-BBC2-AC5C-A3194590A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2DDA5F2-CB01-2106-5117-0C80E5385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C8733-FF99-4FDB-8903-4586A309A709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DA6DB45-E250-FE8D-71CD-138F04153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2498C87-6270-0092-EED0-68B566DFA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52AE-B355-4FC1-BDBA-7F00E80040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5019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15BCD5-6507-AB57-F42C-5BC34161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E4FCC2A-E229-93C2-6A43-4689DF06C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F03EC7B-B68A-4F54-A9B3-0AA744C0D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E78138D-2044-D1A4-A675-D3128FFEF4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E413657-726C-2FF6-F3DD-3A17F6297B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D7EEE9B-E8C0-5D60-95C5-690DE8D4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C8733-FF99-4FDB-8903-4586A309A709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DFA8525-1A1D-FC5E-A96E-D607F372D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425A977-CCF2-FDB6-5D21-9C6231D84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52AE-B355-4FC1-BDBA-7F00E80040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7448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1CA693-245C-05A3-4F03-E5D34ECF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D69011E-89E7-F2CA-B51B-E28D0F3E3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C8733-FF99-4FDB-8903-4586A309A709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E9F87DC-C732-CF64-0F52-590BD03A3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752D4C5-7E47-FD98-493C-3FD2B1F0E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52AE-B355-4FC1-BDBA-7F00E80040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510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91EC70A-CE6F-46D1-B5E3-5533DEEB8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C8733-FF99-4FDB-8903-4586A309A709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564E1E8-B072-BCEE-5CA4-9F6432C52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D0855A8-1F92-3687-6692-8ED90DCBB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52AE-B355-4FC1-BDBA-7F00E80040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0147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04505D-D594-143E-71B7-1C443642B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9AC2ED-5248-8951-C8AA-6A0AB0DD3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652813A-A570-3FF0-A59E-33D746210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1D7CBE9-81E3-90B8-0856-95C4FEC9A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C8733-FF99-4FDB-8903-4586A309A709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03FC865-7F8A-57A4-2C2A-8D6BD64C7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A5EDEEE-E6AD-CB27-BD53-8045C6F7B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52AE-B355-4FC1-BDBA-7F00E80040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524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366298-1D7A-7586-EB30-3F2A7E3D8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57382D6-DD32-5AEE-D892-1ECB42EE64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8670233-634E-17CC-000D-A1D871C50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8E119D0-C5B1-0A6F-A91E-7B7D77D2E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C8733-FF99-4FDB-8903-4586A309A709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9D0C3C0-D6B5-89DE-026D-E2A03B737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C8AF98C-39CB-6916-7FA6-C3A1E8A57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52AE-B355-4FC1-BDBA-7F00E80040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736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AB01D2A-3601-3FBF-6674-E62DFE8C6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279419-AECC-F839-BD98-7D7078863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B5EC0F-10CB-4746-5C40-AF956EF67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C8733-FF99-4FDB-8903-4586A309A709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D389F8-5177-9260-9DA6-F74C0C7CA5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6AA8F9-D4CF-AF41-6D5E-0B730EF114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A52AE-B355-4FC1-BDBA-7F00E80040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6524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72CF10DF-9261-F84E-498D-A14658A28EE0}"/>
              </a:ext>
            </a:extLst>
          </p:cNvPr>
          <p:cNvSpPr/>
          <p:nvPr/>
        </p:nvSpPr>
        <p:spPr>
          <a:xfrm>
            <a:off x="2823882" y="2277035"/>
            <a:ext cx="4213412" cy="3218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48A48BE-4CC8-8C47-6747-45B85931363E}"/>
              </a:ext>
            </a:extLst>
          </p:cNvPr>
          <p:cNvSpPr/>
          <p:nvPr/>
        </p:nvSpPr>
        <p:spPr>
          <a:xfrm>
            <a:off x="4527176" y="820270"/>
            <a:ext cx="4213412" cy="3218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A8420B48-6FFA-B47C-6FC5-57A9F5708009}"/>
              </a:ext>
            </a:extLst>
          </p:cNvPr>
          <p:cNvCxnSpPr/>
          <p:nvPr/>
        </p:nvCxnSpPr>
        <p:spPr>
          <a:xfrm flipV="1">
            <a:off x="2823882" y="820270"/>
            <a:ext cx="1703294" cy="1456765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55C465CB-9276-4EDE-695B-8EA199064A40}"/>
              </a:ext>
            </a:extLst>
          </p:cNvPr>
          <p:cNvCxnSpPr/>
          <p:nvPr/>
        </p:nvCxnSpPr>
        <p:spPr>
          <a:xfrm flipV="1">
            <a:off x="7037294" y="820270"/>
            <a:ext cx="1703294" cy="1456765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32746068-F31F-DAD6-1739-65DA727743AE}"/>
              </a:ext>
            </a:extLst>
          </p:cNvPr>
          <p:cNvCxnSpPr/>
          <p:nvPr/>
        </p:nvCxnSpPr>
        <p:spPr>
          <a:xfrm flipV="1">
            <a:off x="7037294" y="4038600"/>
            <a:ext cx="1703294" cy="1456765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6289377A-18D2-23DF-A975-92DD5BE0BE31}"/>
              </a:ext>
            </a:extLst>
          </p:cNvPr>
          <p:cNvCxnSpPr/>
          <p:nvPr/>
        </p:nvCxnSpPr>
        <p:spPr>
          <a:xfrm flipV="1">
            <a:off x="2823882" y="4038599"/>
            <a:ext cx="1703294" cy="1456765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333108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72CF10DF-9261-F84E-498D-A14658A28EE0}"/>
              </a:ext>
            </a:extLst>
          </p:cNvPr>
          <p:cNvSpPr/>
          <p:nvPr/>
        </p:nvSpPr>
        <p:spPr>
          <a:xfrm>
            <a:off x="2823882" y="2277035"/>
            <a:ext cx="4213412" cy="3218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A8420B48-6FFA-B47C-6FC5-57A9F5708009}"/>
              </a:ext>
            </a:extLst>
          </p:cNvPr>
          <p:cNvCxnSpPr/>
          <p:nvPr/>
        </p:nvCxnSpPr>
        <p:spPr>
          <a:xfrm flipV="1">
            <a:off x="2823882" y="820270"/>
            <a:ext cx="1703294" cy="1456765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55C465CB-9276-4EDE-695B-8EA199064A40}"/>
              </a:ext>
            </a:extLst>
          </p:cNvPr>
          <p:cNvCxnSpPr/>
          <p:nvPr/>
        </p:nvCxnSpPr>
        <p:spPr>
          <a:xfrm flipV="1">
            <a:off x="7037294" y="820270"/>
            <a:ext cx="1703294" cy="1456765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32746068-F31F-DAD6-1739-65DA727743AE}"/>
              </a:ext>
            </a:extLst>
          </p:cNvPr>
          <p:cNvCxnSpPr/>
          <p:nvPr/>
        </p:nvCxnSpPr>
        <p:spPr>
          <a:xfrm flipV="1">
            <a:off x="7037294" y="4038600"/>
            <a:ext cx="1703294" cy="1456765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6289377A-18D2-23DF-A975-92DD5BE0BE31}"/>
              </a:ext>
            </a:extLst>
          </p:cNvPr>
          <p:cNvCxnSpPr/>
          <p:nvPr/>
        </p:nvCxnSpPr>
        <p:spPr>
          <a:xfrm flipV="1">
            <a:off x="2823882" y="4038599"/>
            <a:ext cx="1703294" cy="145676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1F045A3F-B20A-FBF0-12F2-2967C17A7B20}"/>
              </a:ext>
            </a:extLst>
          </p:cNvPr>
          <p:cNvCxnSpPr>
            <a:cxnSpLocks/>
          </p:cNvCxnSpPr>
          <p:nvPr/>
        </p:nvCxnSpPr>
        <p:spPr>
          <a:xfrm flipH="1">
            <a:off x="4527176" y="820270"/>
            <a:ext cx="4213412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266C85B1-2203-61B6-AF9A-95BB89CE1733}"/>
              </a:ext>
            </a:extLst>
          </p:cNvPr>
          <p:cNvCxnSpPr>
            <a:cxnSpLocks/>
          </p:cNvCxnSpPr>
          <p:nvPr/>
        </p:nvCxnSpPr>
        <p:spPr>
          <a:xfrm flipV="1">
            <a:off x="8740588" y="820270"/>
            <a:ext cx="0" cy="3218329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C1C80C8D-BA97-95C3-E58D-45A16166F13D}"/>
              </a:ext>
            </a:extLst>
          </p:cNvPr>
          <p:cNvCxnSpPr>
            <a:cxnSpLocks/>
          </p:cNvCxnSpPr>
          <p:nvPr/>
        </p:nvCxnSpPr>
        <p:spPr>
          <a:xfrm flipV="1">
            <a:off x="4527176" y="820270"/>
            <a:ext cx="0" cy="3218329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3515D2A6-642A-DFF1-211D-8D6E9C07D49A}"/>
              </a:ext>
            </a:extLst>
          </p:cNvPr>
          <p:cNvCxnSpPr>
            <a:cxnSpLocks/>
          </p:cNvCxnSpPr>
          <p:nvPr/>
        </p:nvCxnSpPr>
        <p:spPr>
          <a:xfrm flipH="1">
            <a:off x="4527176" y="4035909"/>
            <a:ext cx="4213412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204319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9C01167C-81FB-B183-9A42-785C8980C5FD}"/>
              </a:ext>
            </a:extLst>
          </p:cNvPr>
          <p:cNvGrpSpPr/>
          <p:nvPr/>
        </p:nvGrpSpPr>
        <p:grpSpPr>
          <a:xfrm>
            <a:off x="2823882" y="820270"/>
            <a:ext cx="5916706" cy="4675095"/>
            <a:chOff x="2823882" y="820270"/>
            <a:chExt cx="5916706" cy="4675095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72CF10DF-9261-F84E-498D-A14658A28EE0}"/>
                </a:ext>
              </a:extLst>
            </p:cNvPr>
            <p:cNvSpPr/>
            <p:nvPr/>
          </p:nvSpPr>
          <p:spPr>
            <a:xfrm>
              <a:off x="2823882" y="2277035"/>
              <a:ext cx="4213412" cy="321833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A8420B48-6FFA-B47C-6FC5-57A9F5708009}"/>
                </a:ext>
              </a:extLst>
            </p:cNvPr>
            <p:cNvCxnSpPr/>
            <p:nvPr/>
          </p:nvCxnSpPr>
          <p:spPr>
            <a:xfrm flipV="1">
              <a:off x="2823882" y="820270"/>
              <a:ext cx="1703294" cy="1456765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55C465CB-9276-4EDE-695B-8EA199064A40}"/>
                </a:ext>
              </a:extLst>
            </p:cNvPr>
            <p:cNvCxnSpPr/>
            <p:nvPr/>
          </p:nvCxnSpPr>
          <p:spPr>
            <a:xfrm flipV="1">
              <a:off x="7037294" y="820270"/>
              <a:ext cx="1703294" cy="1456765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32746068-F31F-DAD6-1739-65DA727743AE}"/>
                </a:ext>
              </a:extLst>
            </p:cNvPr>
            <p:cNvCxnSpPr/>
            <p:nvPr/>
          </p:nvCxnSpPr>
          <p:spPr>
            <a:xfrm flipV="1">
              <a:off x="7037294" y="4038600"/>
              <a:ext cx="1703294" cy="1456765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6289377A-18D2-23DF-A975-92DD5BE0BE31}"/>
                </a:ext>
              </a:extLst>
            </p:cNvPr>
            <p:cNvCxnSpPr/>
            <p:nvPr/>
          </p:nvCxnSpPr>
          <p:spPr>
            <a:xfrm flipV="1">
              <a:off x="2823882" y="4038599"/>
              <a:ext cx="1703294" cy="145676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1F045A3F-B20A-FBF0-12F2-2967C17A7B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7176" y="820270"/>
              <a:ext cx="42134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266C85B1-2203-61B6-AF9A-95BB89CE17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0588" y="820270"/>
              <a:ext cx="0" cy="3218329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C1C80C8D-BA97-95C3-E58D-45A16166F1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27176" y="820270"/>
              <a:ext cx="0" cy="32183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3515D2A6-642A-DFF1-211D-8D6E9C07D4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7176" y="4035909"/>
              <a:ext cx="42134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" name="Elipse 2">
            <a:extLst>
              <a:ext uri="{FF2B5EF4-FFF2-40B4-BE49-F238E27FC236}">
                <a16:creationId xmlns:a16="http://schemas.microsoft.com/office/drawing/2014/main" id="{D9613E0E-593B-E0C0-8B8B-399904E4123F}"/>
              </a:ext>
            </a:extLst>
          </p:cNvPr>
          <p:cNvSpPr/>
          <p:nvPr/>
        </p:nvSpPr>
        <p:spPr>
          <a:xfrm>
            <a:off x="2751881" y="2205036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917ECF6C-B02C-4443-1564-5F4E08A8AF67}"/>
              </a:ext>
            </a:extLst>
          </p:cNvPr>
          <p:cNvSpPr/>
          <p:nvPr/>
        </p:nvSpPr>
        <p:spPr>
          <a:xfrm>
            <a:off x="8668588" y="3963909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0628146-486B-775E-2158-35EEA9C398BA}"/>
              </a:ext>
            </a:extLst>
          </p:cNvPr>
          <p:cNvSpPr txBox="1"/>
          <p:nvPr/>
        </p:nvSpPr>
        <p:spPr>
          <a:xfrm>
            <a:off x="4724400" y="5567364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/>
              <a:t>Δ</a:t>
            </a:r>
            <a:r>
              <a:rPr lang="pt-BR" sz="2800" dirty="0"/>
              <a:t>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DD954E1-B0A3-F4EC-AAAF-1D0467022D90}"/>
              </a:ext>
            </a:extLst>
          </p:cNvPr>
          <p:cNvSpPr txBox="1"/>
          <p:nvPr/>
        </p:nvSpPr>
        <p:spPr>
          <a:xfrm>
            <a:off x="2197656" y="3398980"/>
            <a:ext cx="590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/>
              <a:t>Δ</a:t>
            </a:r>
            <a:r>
              <a:rPr lang="pt-BR" sz="2800" dirty="0"/>
              <a:t>V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E758E81-2037-719B-5256-B88A9DD4E3DF}"/>
              </a:ext>
            </a:extLst>
          </p:cNvPr>
          <p:cNvSpPr txBox="1"/>
          <p:nvPr/>
        </p:nvSpPr>
        <p:spPr>
          <a:xfrm>
            <a:off x="2895881" y="1101025"/>
            <a:ext cx="619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/>
              <a:t>Δ</a:t>
            </a:r>
            <a:r>
              <a:rPr lang="pt-BR" sz="2800" dirty="0"/>
              <a:t>N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8A394189-B9E7-6EEF-C861-24BEEC02976E}"/>
              </a:ext>
            </a:extLst>
          </p:cNvPr>
          <p:cNvCxnSpPr>
            <a:cxnSpLocks/>
          </p:cNvCxnSpPr>
          <p:nvPr/>
        </p:nvCxnSpPr>
        <p:spPr>
          <a:xfrm flipH="1">
            <a:off x="1068720" y="2643516"/>
            <a:ext cx="1004047" cy="0"/>
          </a:xfrm>
          <a:prstGeom prst="line">
            <a:avLst/>
          </a:pr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DF7AB916-4563-BDD8-5FB6-0220FD95FDC2}"/>
              </a:ext>
            </a:extLst>
          </p:cNvPr>
          <p:cNvCxnSpPr>
            <a:cxnSpLocks/>
          </p:cNvCxnSpPr>
          <p:nvPr/>
        </p:nvCxnSpPr>
        <p:spPr>
          <a:xfrm flipV="1">
            <a:off x="1068720" y="1860750"/>
            <a:ext cx="915234" cy="782766"/>
          </a:xfrm>
          <a:prstGeom prst="line">
            <a:avLst/>
          </a:pr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7D18DAF8-ECFD-836A-C7BE-19CB9B87890D}"/>
              </a:ext>
            </a:extLst>
          </p:cNvPr>
          <p:cNvCxnSpPr>
            <a:cxnSpLocks/>
          </p:cNvCxnSpPr>
          <p:nvPr/>
        </p:nvCxnSpPr>
        <p:spPr>
          <a:xfrm flipV="1">
            <a:off x="1073891" y="2652480"/>
            <a:ext cx="0" cy="720914"/>
          </a:xfrm>
          <a:prstGeom prst="line">
            <a:avLst/>
          </a:pr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1C1F51D-C02C-860F-8AF1-D5CBC8969C1C}"/>
              </a:ext>
            </a:extLst>
          </p:cNvPr>
          <p:cNvSpPr txBox="1"/>
          <p:nvPr/>
        </p:nvSpPr>
        <p:spPr>
          <a:xfrm>
            <a:off x="1929720" y="1418790"/>
            <a:ext cx="417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N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F1CE0A8-4F49-7595-4680-E9788214A859}"/>
              </a:ext>
            </a:extLst>
          </p:cNvPr>
          <p:cNvSpPr txBox="1"/>
          <p:nvPr/>
        </p:nvSpPr>
        <p:spPr>
          <a:xfrm>
            <a:off x="2084930" y="2381906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E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865F285-30B0-34A0-C501-D835F21A1C54}"/>
              </a:ext>
            </a:extLst>
          </p:cNvPr>
          <p:cNvSpPr txBox="1"/>
          <p:nvPr/>
        </p:nvSpPr>
        <p:spPr>
          <a:xfrm>
            <a:off x="1196878" y="3111784"/>
            <a:ext cx="388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V</a:t>
            </a:r>
          </a:p>
        </p:txBody>
      </p:sp>
      <p:sp>
        <p:nvSpPr>
          <p:cNvPr id="32" name="Forma Livre: Forma 31">
            <a:extLst>
              <a:ext uri="{FF2B5EF4-FFF2-40B4-BE49-F238E27FC236}">
                <a16:creationId xmlns:a16="http://schemas.microsoft.com/office/drawing/2014/main" id="{B35FEC3B-936D-A4D3-3B92-37B11BAD12B3}"/>
              </a:ext>
            </a:extLst>
          </p:cNvPr>
          <p:cNvSpPr/>
          <p:nvPr/>
        </p:nvSpPr>
        <p:spPr>
          <a:xfrm>
            <a:off x="2819400" y="838200"/>
            <a:ext cx="5892800" cy="1439333"/>
          </a:xfrm>
          <a:custGeom>
            <a:avLst/>
            <a:gdLst>
              <a:gd name="connsiteX0" fmla="*/ 0 w 5892800"/>
              <a:gd name="connsiteY0" fmla="*/ 1439333 h 1439333"/>
              <a:gd name="connsiteX1" fmla="*/ 2286000 w 5892800"/>
              <a:gd name="connsiteY1" fmla="*/ 457200 h 1439333"/>
              <a:gd name="connsiteX2" fmla="*/ 5892800 w 5892800"/>
              <a:gd name="connsiteY2" fmla="*/ 0 h 1439333"/>
              <a:gd name="connsiteX3" fmla="*/ 5892800 w 5892800"/>
              <a:gd name="connsiteY3" fmla="*/ 0 h 143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92800" h="1439333">
                <a:moveTo>
                  <a:pt x="0" y="1439333"/>
                </a:moveTo>
                <a:cubicBezTo>
                  <a:pt x="651933" y="1068211"/>
                  <a:pt x="1303867" y="697089"/>
                  <a:pt x="2286000" y="457200"/>
                </a:cubicBezTo>
                <a:cubicBezTo>
                  <a:pt x="3268133" y="217311"/>
                  <a:pt x="5892800" y="0"/>
                  <a:pt x="5892800" y="0"/>
                </a:cubicBezTo>
                <a:lnTo>
                  <a:pt x="5892800" y="0"/>
                </a:lnTo>
              </a:path>
            </a:pathLst>
          </a:cu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Forma Livre: Forma 32">
            <a:extLst>
              <a:ext uri="{FF2B5EF4-FFF2-40B4-BE49-F238E27FC236}">
                <a16:creationId xmlns:a16="http://schemas.microsoft.com/office/drawing/2014/main" id="{7F87BB54-1D4C-0304-2E3A-9BC0DFB5494E}"/>
              </a:ext>
            </a:extLst>
          </p:cNvPr>
          <p:cNvSpPr/>
          <p:nvPr/>
        </p:nvSpPr>
        <p:spPr>
          <a:xfrm>
            <a:off x="2802467" y="2252133"/>
            <a:ext cx="5909733" cy="1761067"/>
          </a:xfrm>
          <a:custGeom>
            <a:avLst/>
            <a:gdLst>
              <a:gd name="connsiteX0" fmla="*/ 0 w 5909733"/>
              <a:gd name="connsiteY0" fmla="*/ 0 h 1761067"/>
              <a:gd name="connsiteX1" fmla="*/ 990600 w 5909733"/>
              <a:gd name="connsiteY1" fmla="*/ 838200 h 1761067"/>
              <a:gd name="connsiteX2" fmla="*/ 3141133 w 5909733"/>
              <a:gd name="connsiteY2" fmla="*/ 1354667 h 1761067"/>
              <a:gd name="connsiteX3" fmla="*/ 5909733 w 5909733"/>
              <a:gd name="connsiteY3" fmla="*/ 1761067 h 1761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09733" h="1761067">
                <a:moveTo>
                  <a:pt x="0" y="0"/>
                </a:moveTo>
                <a:cubicBezTo>
                  <a:pt x="233539" y="306211"/>
                  <a:pt x="467078" y="612422"/>
                  <a:pt x="990600" y="838200"/>
                </a:cubicBezTo>
                <a:cubicBezTo>
                  <a:pt x="1514122" y="1063978"/>
                  <a:pt x="2321278" y="1200856"/>
                  <a:pt x="3141133" y="1354667"/>
                </a:cubicBezTo>
                <a:cubicBezTo>
                  <a:pt x="3960989" y="1508478"/>
                  <a:pt x="4935361" y="1634772"/>
                  <a:pt x="5909733" y="176106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E3ADAB42-24F3-5765-73DE-74581800A00E}"/>
              </a:ext>
            </a:extLst>
          </p:cNvPr>
          <p:cNvSpPr txBox="1"/>
          <p:nvPr/>
        </p:nvSpPr>
        <p:spPr>
          <a:xfrm>
            <a:off x="3908309" y="111298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/>
              <a:t>φ</a:t>
            </a:r>
            <a:r>
              <a:rPr lang="pt-BR" sz="2400" baseline="-25000" dirty="0"/>
              <a:t>1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72BD8ED9-297D-67FB-4EB0-E730103DF7C2}"/>
              </a:ext>
            </a:extLst>
          </p:cNvPr>
          <p:cNvSpPr txBox="1"/>
          <p:nvPr/>
        </p:nvSpPr>
        <p:spPr>
          <a:xfrm>
            <a:off x="2838211" y="2708145"/>
            <a:ext cx="452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/>
              <a:t>θ</a:t>
            </a:r>
            <a:r>
              <a:rPr lang="pt-BR" sz="2400" baseline="-25000" dirty="0"/>
              <a:t>1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11CCAF5E-0DD5-B88C-1406-943D72EFD8F7}"/>
              </a:ext>
            </a:extLst>
          </p:cNvPr>
          <p:cNvSpPr txBox="1"/>
          <p:nvPr/>
        </p:nvSpPr>
        <p:spPr>
          <a:xfrm>
            <a:off x="9262373" y="203957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/>
              <a:t>φ</a:t>
            </a:r>
            <a:r>
              <a:rPr lang="pt-BR" sz="2400" baseline="-25000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85D033D1-057A-127F-67C0-D4A5EB37D190}"/>
              </a:ext>
            </a:extLst>
          </p:cNvPr>
          <p:cNvSpPr txBox="1"/>
          <p:nvPr/>
        </p:nvSpPr>
        <p:spPr>
          <a:xfrm>
            <a:off x="8870866" y="4161602"/>
            <a:ext cx="452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/>
              <a:t>θ</a:t>
            </a:r>
            <a:r>
              <a:rPr lang="pt-BR" sz="2400" baseline="-25000" dirty="0"/>
              <a:t>2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0301B9B-F6A5-9E67-50AC-6977DCEB4F14}"/>
              </a:ext>
            </a:extLst>
          </p:cNvPr>
          <p:cNvSpPr txBox="1"/>
          <p:nvPr/>
        </p:nvSpPr>
        <p:spPr>
          <a:xfrm>
            <a:off x="5205579" y="3020611"/>
            <a:ext cx="5517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/>
              <a:t>Δ</a:t>
            </a:r>
            <a:r>
              <a:rPr lang="pt-BR" sz="2800" dirty="0"/>
              <a:t>S</a:t>
            </a:r>
          </a:p>
        </p:txBody>
      </p:sp>
      <p:sp>
        <p:nvSpPr>
          <p:cNvPr id="39" name="Arco 38">
            <a:extLst>
              <a:ext uri="{FF2B5EF4-FFF2-40B4-BE49-F238E27FC236}">
                <a16:creationId xmlns:a16="http://schemas.microsoft.com/office/drawing/2014/main" id="{11F8EFB1-8AAE-A573-15FA-31E0FD450D7F}"/>
              </a:ext>
            </a:extLst>
          </p:cNvPr>
          <p:cNvSpPr/>
          <p:nvPr/>
        </p:nvSpPr>
        <p:spPr>
          <a:xfrm rot="5650816">
            <a:off x="2491747" y="2036753"/>
            <a:ext cx="722845" cy="756119"/>
          </a:xfrm>
          <a:prstGeom prst="arc">
            <a:avLst>
              <a:gd name="adj1" fmla="val 18422488"/>
              <a:gd name="adj2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Arco 39">
            <a:extLst>
              <a:ext uri="{FF2B5EF4-FFF2-40B4-BE49-F238E27FC236}">
                <a16:creationId xmlns:a16="http://schemas.microsoft.com/office/drawing/2014/main" id="{0E23E099-535B-BFD8-6AB7-2B33705077D5}"/>
              </a:ext>
            </a:extLst>
          </p:cNvPr>
          <p:cNvSpPr/>
          <p:nvPr/>
        </p:nvSpPr>
        <p:spPr>
          <a:xfrm rot="19925123">
            <a:off x="3387170" y="1430640"/>
            <a:ext cx="722845" cy="756119"/>
          </a:xfrm>
          <a:prstGeom prst="arc">
            <a:avLst>
              <a:gd name="adj1" fmla="val 18422488"/>
              <a:gd name="adj2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Arco 40">
            <a:extLst>
              <a:ext uri="{FF2B5EF4-FFF2-40B4-BE49-F238E27FC236}">
                <a16:creationId xmlns:a16="http://schemas.microsoft.com/office/drawing/2014/main" id="{EA46B7CC-FD49-EDE6-0E90-E590E23F3F4B}"/>
              </a:ext>
            </a:extLst>
          </p:cNvPr>
          <p:cNvSpPr/>
          <p:nvPr/>
        </p:nvSpPr>
        <p:spPr>
          <a:xfrm rot="19925123">
            <a:off x="8544950" y="590781"/>
            <a:ext cx="722845" cy="756119"/>
          </a:xfrm>
          <a:prstGeom prst="arc">
            <a:avLst>
              <a:gd name="adj1" fmla="val 18422488"/>
              <a:gd name="adj2" fmla="val 2138186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A974A345-79C6-BC6A-3402-496C38E270F6}"/>
              </a:ext>
            </a:extLst>
          </p:cNvPr>
          <p:cNvCxnSpPr>
            <a:cxnSpLocks/>
          </p:cNvCxnSpPr>
          <p:nvPr/>
        </p:nvCxnSpPr>
        <p:spPr>
          <a:xfrm flipV="1">
            <a:off x="8736106" y="483495"/>
            <a:ext cx="372637" cy="318703"/>
          </a:xfrm>
          <a:prstGeom prst="line">
            <a:avLst/>
          </a:prstGeom>
          <a:noFill/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605988CF-1A8E-F52B-5882-49F04B519788}"/>
              </a:ext>
            </a:extLst>
          </p:cNvPr>
          <p:cNvCxnSpPr/>
          <p:nvPr/>
        </p:nvCxnSpPr>
        <p:spPr>
          <a:xfrm flipV="1">
            <a:off x="8740588" y="744071"/>
            <a:ext cx="1062318" cy="76199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Arco 45">
            <a:extLst>
              <a:ext uri="{FF2B5EF4-FFF2-40B4-BE49-F238E27FC236}">
                <a16:creationId xmlns:a16="http://schemas.microsoft.com/office/drawing/2014/main" id="{3E9C81EA-372F-F3EC-2FB7-A4322DD8CC46}"/>
              </a:ext>
            </a:extLst>
          </p:cNvPr>
          <p:cNvSpPr/>
          <p:nvPr/>
        </p:nvSpPr>
        <p:spPr>
          <a:xfrm rot="5638934">
            <a:off x="8379166" y="3473419"/>
            <a:ext cx="722845" cy="756119"/>
          </a:xfrm>
          <a:prstGeom prst="arc">
            <a:avLst>
              <a:gd name="adj1" fmla="val 18422488"/>
              <a:gd name="adj2" fmla="val 2138186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427E2D03-3639-167A-6F2F-5CE28C36F15D}"/>
              </a:ext>
            </a:extLst>
          </p:cNvPr>
          <p:cNvCxnSpPr>
            <a:cxnSpLocks/>
          </p:cNvCxnSpPr>
          <p:nvPr/>
        </p:nvCxnSpPr>
        <p:spPr>
          <a:xfrm>
            <a:off x="8742138" y="4048944"/>
            <a:ext cx="4482" cy="569032"/>
          </a:xfrm>
          <a:prstGeom prst="line">
            <a:avLst/>
          </a:prstGeom>
          <a:noFill/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37A1ABE0-F393-2A50-202B-931BE9847F93}"/>
              </a:ext>
            </a:extLst>
          </p:cNvPr>
          <p:cNvCxnSpPr>
            <a:cxnSpLocks/>
          </p:cNvCxnSpPr>
          <p:nvPr/>
        </p:nvCxnSpPr>
        <p:spPr>
          <a:xfrm>
            <a:off x="8771246" y="4036290"/>
            <a:ext cx="1109354" cy="250624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939204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9C01167C-81FB-B183-9A42-785C8980C5FD}"/>
              </a:ext>
            </a:extLst>
          </p:cNvPr>
          <p:cNvGrpSpPr/>
          <p:nvPr/>
        </p:nvGrpSpPr>
        <p:grpSpPr>
          <a:xfrm>
            <a:off x="2823882" y="820270"/>
            <a:ext cx="5916706" cy="4675095"/>
            <a:chOff x="2823882" y="820270"/>
            <a:chExt cx="5916706" cy="4675095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72CF10DF-9261-F84E-498D-A14658A28EE0}"/>
                </a:ext>
              </a:extLst>
            </p:cNvPr>
            <p:cNvSpPr/>
            <p:nvPr/>
          </p:nvSpPr>
          <p:spPr>
            <a:xfrm>
              <a:off x="2823882" y="2277035"/>
              <a:ext cx="4213412" cy="321833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A8420B48-6FFA-B47C-6FC5-57A9F5708009}"/>
                </a:ext>
              </a:extLst>
            </p:cNvPr>
            <p:cNvCxnSpPr/>
            <p:nvPr/>
          </p:nvCxnSpPr>
          <p:spPr>
            <a:xfrm flipV="1">
              <a:off x="2823882" y="820270"/>
              <a:ext cx="1703294" cy="1456765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55C465CB-9276-4EDE-695B-8EA199064A40}"/>
                </a:ext>
              </a:extLst>
            </p:cNvPr>
            <p:cNvCxnSpPr/>
            <p:nvPr/>
          </p:nvCxnSpPr>
          <p:spPr>
            <a:xfrm flipV="1">
              <a:off x="7037294" y="820270"/>
              <a:ext cx="1703294" cy="1456765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32746068-F31F-DAD6-1739-65DA727743AE}"/>
                </a:ext>
              </a:extLst>
            </p:cNvPr>
            <p:cNvCxnSpPr/>
            <p:nvPr/>
          </p:nvCxnSpPr>
          <p:spPr>
            <a:xfrm flipV="1">
              <a:off x="7037294" y="4038600"/>
              <a:ext cx="1703294" cy="1456765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6289377A-18D2-23DF-A975-92DD5BE0BE31}"/>
                </a:ext>
              </a:extLst>
            </p:cNvPr>
            <p:cNvCxnSpPr/>
            <p:nvPr/>
          </p:nvCxnSpPr>
          <p:spPr>
            <a:xfrm flipV="1">
              <a:off x="2823882" y="4038599"/>
              <a:ext cx="1703294" cy="145676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1F045A3F-B20A-FBF0-12F2-2967C17A7B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7176" y="820270"/>
              <a:ext cx="42134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266C85B1-2203-61B6-AF9A-95BB89CE17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0588" y="820270"/>
              <a:ext cx="0" cy="3218329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C1C80C8D-BA97-95C3-E58D-45A16166F1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27176" y="820270"/>
              <a:ext cx="0" cy="32183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3515D2A6-642A-DFF1-211D-8D6E9C07D4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7176" y="4035909"/>
              <a:ext cx="42134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" name="Elipse 2">
            <a:extLst>
              <a:ext uri="{FF2B5EF4-FFF2-40B4-BE49-F238E27FC236}">
                <a16:creationId xmlns:a16="http://schemas.microsoft.com/office/drawing/2014/main" id="{D9613E0E-593B-E0C0-8B8B-399904E4123F}"/>
              </a:ext>
            </a:extLst>
          </p:cNvPr>
          <p:cNvSpPr/>
          <p:nvPr/>
        </p:nvSpPr>
        <p:spPr>
          <a:xfrm>
            <a:off x="2751881" y="2205036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917ECF6C-B02C-4443-1564-5F4E08A8AF67}"/>
              </a:ext>
            </a:extLst>
          </p:cNvPr>
          <p:cNvSpPr/>
          <p:nvPr/>
        </p:nvSpPr>
        <p:spPr>
          <a:xfrm>
            <a:off x="8668588" y="3963909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0628146-486B-775E-2158-35EEA9C398BA}"/>
              </a:ext>
            </a:extLst>
          </p:cNvPr>
          <p:cNvSpPr txBox="1"/>
          <p:nvPr/>
        </p:nvSpPr>
        <p:spPr>
          <a:xfrm>
            <a:off x="4724400" y="5567364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/>
              <a:t>Δ</a:t>
            </a:r>
            <a:r>
              <a:rPr lang="pt-BR" sz="2800" dirty="0"/>
              <a:t>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DD954E1-B0A3-F4EC-AAAF-1D0467022D90}"/>
              </a:ext>
            </a:extLst>
          </p:cNvPr>
          <p:cNvSpPr txBox="1"/>
          <p:nvPr/>
        </p:nvSpPr>
        <p:spPr>
          <a:xfrm>
            <a:off x="2197656" y="3398980"/>
            <a:ext cx="590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/>
              <a:t>Δ</a:t>
            </a:r>
            <a:r>
              <a:rPr lang="pt-BR" sz="2800" dirty="0"/>
              <a:t>V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E758E81-2037-719B-5256-B88A9DD4E3DF}"/>
              </a:ext>
            </a:extLst>
          </p:cNvPr>
          <p:cNvSpPr txBox="1"/>
          <p:nvPr/>
        </p:nvSpPr>
        <p:spPr>
          <a:xfrm>
            <a:off x="2895881" y="1101025"/>
            <a:ext cx="619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/>
              <a:t>Δ</a:t>
            </a:r>
            <a:r>
              <a:rPr lang="pt-BR" sz="2800" dirty="0"/>
              <a:t>N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8A394189-B9E7-6EEF-C861-24BEEC02976E}"/>
              </a:ext>
            </a:extLst>
          </p:cNvPr>
          <p:cNvCxnSpPr>
            <a:cxnSpLocks/>
          </p:cNvCxnSpPr>
          <p:nvPr/>
        </p:nvCxnSpPr>
        <p:spPr>
          <a:xfrm flipH="1">
            <a:off x="1068720" y="2643516"/>
            <a:ext cx="1004047" cy="0"/>
          </a:xfrm>
          <a:prstGeom prst="line">
            <a:avLst/>
          </a:pr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DF7AB916-4563-BDD8-5FB6-0220FD95FDC2}"/>
              </a:ext>
            </a:extLst>
          </p:cNvPr>
          <p:cNvCxnSpPr>
            <a:cxnSpLocks/>
          </p:cNvCxnSpPr>
          <p:nvPr/>
        </p:nvCxnSpPr>
        <p:spPr>
          <a:xfrm flipV="1">
            <a:off x="1068720" y="1860750"/>
            <a:ext cx="915234" cy="782766"/>
          </a:xfrm>
          <a:prstGeom prst="line">
            <a:avLst/>
          </a:pr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7D18DAF8-ECFD-836A-C7BE-19CB9B87890D}"/>
              </a:ext>
            </a:extLst>
          </p:cNvPr>
          <p:cNvCxnSpPr>
            <a:cxnSpLocks/>
          </p:cNvCxnSpPr>
          <p:nvPr/>
        </p:nvCxnSpPr>
        <p:spPr>
          <a:xfrm flipV="1">
            <a:off x="1073891" y="2652480"/>
            <a:ext cx="0" cy="720914"/>
          </a:xfrm>
          <a:prstGeom prst="line">
            <a:avLst/>
          </a:pr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1C1F51D-C02C-860F-8AF1-D5CBC8969C1C}"/>
              </a:ext>
            </a:extLst>
          </p:cNvPr>
          <p:cNvSpPr txBox="1"/>
          <p:nvPr/>
        </p:nvSpPr>
        <p:spPr>
          <a:xfrm>
            <a:off x="1929720" y="1418790"/>
            <a:ext cx="417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N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F1CE0A8-4F49-7595-4680-E9788214A859}"/>
              </a:ext>
            </a:extLst>
          </p:cNvPr>
          <p:cNvSpPr txBox="1"/>
          <p:nvPr/>
        </p:nvSpPr>
        <p:spPr>
          <a:xfrm>
            <a:off x="2084930" y="2381906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E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865F285-30B0-34A0-C501-D835F21A1C54}"/>
              </a:ext>
            </a:extLst>
          </p:cNvPr>
          <p:cNvSpPr txBox="1"/>
          <p:nvPr/>
        </p:nvSpPr>
        <p:spPr>
          <a:xfrm>
            <a:off x="1196878" y="3111784"/>
            <a:ext cx="388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V</a:t>
            </a:r>
          </a:p>
        </p:txBody>
      </p:sp>
      <p:sp>
        <p:nvSpPr>
          <p:cNvPr id="32" name="Forma Livre: Forma 31">
            <a:extLst>
              <a:ext uri="{FF2B5EF4-FFF2-40B4-BE49-F238E27FC236}">
                <a16:creationId xmlns:a16="http://schemas.microsoft.com/office/drawing/2014/main" id="{B35FEC3B-936D-A4D3-3B92-37B11BAD12B3}"/>
              </a:ext>
            </a:extLst>
          </p:cNvPr>
          <p:cNvSpPr/>
          <p:nvPr/>
        </p:nvSpPr>
        <p:spPr>
          <a:xfrm>
            <a:off x="2819400" y="838200"/>
            <a:ext cx="5892800" cy="1439333"/>
          </a:xfrm>
          <a:custGeom>
            <a:avLst/>
            <a:gdLst>
              <a:gd name="connsiteX0" fmla="*/ 0 w 5892800"/>
              <a:gd name="connsiteY0" fmla="*/ 1439333 h 1439333"/>
              <a:gd name="connsiteX1" fmla="*/ 2286000 w 5892800"/>
              <a:gd name="connsiteY1" fmla="*/ 457200 h 1439333"/>
              <a:gd name="connsiteX2" fmla="*/ 5892800 w 5892800"/>
              <a:gd name="connsiteY2" fmla="*/ 0 h 1439333"/>
              <a:gd name="connsiteX3" fmla="*/ 5892800 w 5892800"/>
              <a:gd name="connsiteY3" fmla="*/ 0 h 143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92800" h="1439333">
                <a:moveTo>
                  <a:pt x="0" y="1439333"/>
                </a:moveTo>
                <a:cubicBezTo>
                  <a:pt x="651933" y="1068211"/>
                  <a:pt x="1303867" y="697089"/>
                  <a:pt x="2286000" y="457200"/>
                </a:cubicBezTo>
                <a:cubicBezTo>
                  <a:pt x="3268133" y="217311"/>
                  <a:pt x="5892800" y="0"/>
                  <a:pt x="5892800" y="0"/>
                </a:cubicBezTo>
                <a:lnTo>
                  <a:pt x="5892800" y="0"/>
                </a:lnTo>
              </a:path>
            </a:pathLst>
          </a:cu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Forma Livre: Forma 32">
            <a:extLst>
              <a:ext uri="{FF2B5EF4-FFF2-40B4-BE49-F238E27FC236}">
                <a16:creationId xmlns:a16="http://schemas.microsoft.com/office/drawing/2014/main" id="{7F87BB54-1D4C-0304-2E3A-9BC0DFB5494E}"/>
              </a:ext>
            </a:extLst>
          </p:cNvPr>
          <p:cNvSpPr/>
          <p:nvPr/>
        </p:nvSpPr>
        <p:spPr>
          <a:xfrm>
            <a:off x="2802467" y="2252133"/>
            <a:ext cx="5909733" cy="1761067"/>
          </a:xfrm>
          <a:custGeom>
            <a:avLst/>
            <a:gdLst>
              <a:gd name="connsiteX0" fmla="*/ 0 w 5909733"/>
              <a:gd name="connsiteY0" fmla="*/ 0 h 1761067"/>
              <a:gd name="connsiteX1" fmla="*/ 990600 w 5909733"/>
              <a:gd name="connsiteY1" fmla="*/ 838200 h 1761067"/>
              <a:gd name="connsiteX2" fmla="*/ 3141133 w 5909733"/>
              <a:gd name="connsiteY2" fmla="*/ 1354667 h 1761067"/>
              <a:gd name="connsiteX3" fmla="*/ 5909733 w 5909733"/>
              <a:gd name="connsiteY3" fmla="*/ 1761067 h 1761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09733" h="1761067">
                <a:moveTo>
                  <a:pt x="0" y="0"/>
                </a:moveTo>
                <a:cubicBezTo>
                  <a:pt x="233539" y="306211"/>
                  <a:pt x="467078" y="612422"/>
                  <a:pt x="990600" y="838200"/>
                </a:cubicBezTo>
                <a:cubicBezTo>
                  <a:pt x="1514122" y="1063978"/>
                  <a:pt x="2321278" y="1200856"/>
                  <a:pt x="3141133" y="1354667"/>
                </a:cubicBezTo>
                <a:cubicBezTo>
                  <a:pt x="3960989" y="1508478"/>
                  <a:pt x="4935361" y="1634772"/>
                  <a:pt x="5909733" y="176106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E3ADAB42-24F3-5765-73DE-74581800A00E}"/>
              </a:ext>
            </a:extLst>
          </p:cNvPr>
          <p:cNvSpPr txBox="1"/>
          <p:nvPr/>
        </p:nvSpPr>
        <p:spPr>
          <a:xfrm>
            <a:off x="3908309" y="111298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/>
              <a:t>φ</a:t>
            </a:r>
            <a:r>
              <a:rPr lang="pt-BR" sz="2400" baseline="-25000" dirty="0"/>
              <a:t>1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72BD8ED9-297D-67FB-4EB0-E730103DF7C2}"/>
              </a:ext>
            </a:extLst>
          </p:cNvPr>
          <p:cNvSpPr txBox="1"/>
          <p:nvPr/>
        </p:nvSpPr>
        <p:spPr>
          <a:xfrm>
            <a:off x="2838211" y="2708145"/>
            <a:ext cx="452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/>
              <a:t>θ</a:t>
            </a:r>
            <a:r>
              <a:rPr lang="pt-BR" sz="2400" baseline="-25000" dirty="0"/>
              <a:t>1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11CCAF5E-0DD5-B88C-1406-943D72EFD8F7}"/>
              </a:ext>
            </a:extLst>
          </p:cNvPr>
          <p:cNvSpPr txBox="1"/>
          <p:nvPr/>
        </p:nvSpPr>
        <p:spPr>
          <a:xfrm>
            <a:off x="9262373" y="203957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/>
              <a:t>φ</a:t>
            </a:r>
            <a:r>
              <a:rPr lang="pt-BR" sz="2400" baseline="-25000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85D033D1-057A-127F-67C0-D4A5EB37D190}"/>
              </a:ext>
            </a:extLst>
          </p:cNvPr>
          <p:cNvSpPr txBox="1"/>
          <p:nvPr/>
        </p:nvSpPr>
        <p:spPr>
          <a:xfrm>
            <a:off x="8870866" y="4161602"/>
            <a:ext cx="452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/>
              <a:t>θ</a:t>
            </a:r>
            <a:r>
              <a:rPr lang="pt-BR" sz="2400" baseline="-25000" dirty="0"/>
              <a:t>2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0301B9B-F6A5-9E67-50AC-6977DCEB4F14}"/>
              </a:ext>
            </a:extLst>
          </p:cNvPr>
          <p:cNvSpPr txBox="1"/>
          <p:nvPr/>
        </p:nvSpPr>
        <p:spPr>
          <a:xfrm>
            <a:off x="5205579" y="3020611"/>
            <a:ext cx="5517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/>
              <a:t>Δ</a:t>
            </a:r>
            <a:r>
              <a:rPr lang="pt-BR" sz="2800" dirty="0"/>
              <a:t>S</a:t>
            </a:r>
          </a:p>
        </p:txBody>
      </p:sp>
      <p:sp>
        <p:nvSpPr>
          <p:cNvPr id="39" name="Arco 38">
            <a:extLst>
              <a:ext uri="{FF2B5EF4-FFF2-40B4-BE49-F238E27FC236}">
                <a16:creationId xmlns:a16="http://schemas.microsoft.com/office/drawing/2014/main" id="{11F8EFB1-8AAE-A573-15FA-31E0FD450D7F}"/>
              </a:ext>
            </a:extLst>
          </p:cNvPr>
          <p:cNvSpPr/>
          <p:nvPr/>
        </p:nvSpPr>
        <p:spPr>
          <a:xfrm rot="5650816">
            <a:off x="2491747" y="2036753"/>
            <a:ext cx="722845" cy="756119"/>
          </a:xfrm>
          <a:prstGeom prst="arc">
            <a:avLst>
              <a:gd name="adj1" fmla="val 18422488"/>
              <a:gd name="adj2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Arco 39">
            <a:extLst>
              <a:ext uri="{FF2B5EF4-FFF2-40B4-BE49-F238E27FC236}">
                <a16:creationId xmlns:a16="http://schemas.microsoft.com/office/drawing/2014/main" id="{0E23E099-535B-BFD8-6AB7-2B33705077D5}"/>
              </a:ext>
            </a:extLst>
          </p:cNvPr>
          <p:cNvSpPr/>
          <p:nvPr/>
        </p:nvSpPr>
        <p:spPr>
          <a:xfrm rot="19925123">
            <a:off x="3387170" y="1430640"/>
            <a:ext cx="722845" cy="756119"/>
          </a:xfrm>
          <a:prstGeom prst="arc">
            <a:avLst>
              <a:gd name="adj1" fmla="val 18422488"/>
              <a:gd name="adj2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Arco 40">
            <a:extLst>
              <a:ext uri="{FF2B5EF4-FFF2-40B4-BE49-F238E27FC236}">
                <a16:creationId xmlns:a16="http://schemas.microsoft.com/office/drawing/2014/main" id="{EA46B7CC-FD49-EDE6-0E90-E590E23F3F4B}"/>
              </a:ext>
            </a:extLst>
          </p:cNvPr>
          <p:cNvSpPr/>
          <p:nvPr/>
        </p:nvSpPr>
        <p:spPr>
          <a:xfrm rot="19925123">
            <a:off x="8544950" y="590781"/>
            <a:ext cx="722845" cy="756119"/>
          </a:xfrm>
          <a:prstGeom prst="arc">
            <a:avLst>
              <a:gd name="adj1" fmla="val 18422488"/>
              <a:gd name="adj2" fmla="val 2138186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A974A345-79C6-BC6A-3402-496C38E270F6}"/>
              </a:ext>
            </a:extLst>
          </p:cNvPr>
          <p:cNvCxnSpPr>
            <a:cxnSpLocks/>
          </p:cNvCxnSpPr>
          <p:nvPr/>
        </p:nvCxnSpPr>
        <p:spPr>
          <a:xfrm flipV="1">
            <a:off x="8736106" y="483495"/>
            <a:ext cx="372637" cy="318703"/>
          </a:xfrm>
          <a:prstGeom prst="line">
            <a:avLst/>
          </a:prstGeom>
          <a:noFill/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605988CF-1A8E-F52B-5882-49F04B519788}"/>
              </a:ext>
            </a:extLst>
          </p:cNvPr>
          <p:cNvCxnSpPr/>
          <p:nvPr/>
        </p:nvCxnSpPr>
        <p:spPr>
          <a:xfrm flipV="1">
            <a:off x="8740588" y="744071"/>
            <a:ext cx="1062318" cy="76199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Arco 45">
            <a:extLst>
              <a:ext uri="{FF2B5EF4-FFF2-40B4-BE49-F238E27FC236}">
                <a16:creationId xmlns:a16="http://schemas.microsoft.com/office/drawing/2014/main" id="{3E9C81EA-372F-F3EC-2FB7-A4322DD8CC46}"/>
              </a:ext>
            </a:extLst>
          </p:cNvPr>
          <p:cNvSpPr/>
          <p:nvPr/>
        </p:nvSpPr>
        <p:spPr>
          <a:xfrm rot="5638934">
            <a:off x="8379166" y="3473419"/>
            <a:ext cx="722845" cy="756119"/>
          </a:xfrm>
          <a:prstGeom prst="arc">
            <a:avLst>
              <a:gd name="adj1" fmla="val 18422488"/>
              <a:gd name="adj2" fmla="val 2138186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427E2D03-3639-167A-6F2F-5CE28C36F15D}"/>
              </a:ext>
            </a:extLst>
          </p:cNvPr>
          <p:cNvCxnSpPr>
            <a:cxnSpLocks/>
          </p:cNvCxnSpPr>
          <p:nvPr/>
        </p:nvCxnSpPr>
        <p:spPr>
          <a:xfrm>
            <a:off x="8742138" y="4048944"/>
            <a:ext cx="4482" cy="569032"/>
          </a:xfrm>
          <a:prstGeom prst="line">
            <a:avLst/>
          </a:prstGeom>
          <a:noFill/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37A1ABE0-F393-2A50-202B-931BE9847F93}"/>
              </a:ext>
            </a:extLst>
          </p:cNvPr>
          <p:cNvCxnSpPr>
            <a:cxnSpLocks/>
          </p:cNvCxnSpPr>
          <p:nvPr/>
        </p:nvCxnSpPr>
        <p:spPr>
          <a:xfrm>
            <a:off x="8771246" y="4036290"/>
            <a:ext cx="1109354" cy="250624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0DBA9DED-B487-6EDB-9BA6-3E66AC56D71F}"/>
              </a:ext>
            </a:extLst>
          </p:cNvPr>
          <p:cNvCxnSpPr>
            <a:cxnSpLocks/>
            <a:stCxn id="33" idx="0"/>
          </p:cNvCxnSpPr>
          <p:nvPr/>
        </p:nvCxnSpPr>
        <p:spPr>
          <a:xfrm>
            <a:off x="2802467" y="2252133"/>
            <a:ext cx="1105842" cy="1382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B695E7B5-659F-A295-CFF2-4B4330661624}"/>
              </a:ext>
            </a:extLst>
          </p:cNvPr>
          <p:cNvCxnSpPr>
            <a:cxnSpLocks/>
            <a:endCxn id="4" idx="6"/>
          </p:cNvCxnSpPr>
          <p:nvPr/>
        </p:nvCxnSpPr>
        <p:spPr>
          <a:xfrm>
            <a:off x="3252232" y="3322320"/>
            <a:ext cx="5560356" cy="7135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o 30">
            <a:extLst>
              <a:ext uri="{FF2B5EF4-FFF2-40B4-BE49-F238E27FC236}">
                <a16:creationId xmlns:a16="http://schemas.microsoft.com/office/drawing/2014/main" id="{90658202-2F01-1604-381B-6A0FE7788BD7}"/>
              </a:ext>
            </a:extLst>
          </p:cNvPr>
          <p:cNvSpPr/>
          <p:nvPr/>
        </p:nvSpPr>
        <p:spPr>
          <a:xfrm rot="5650816">
            <a:off x="3449155" y="2791750"/>
            <a:ext cx="722845" cy="756119"/>
          </a:xfrm>
          <a:prstGeom prst="arc">
            <a:avLst>
              <a:gd name="adj1" fmla="val 18621081"/>
              <a:gd name="adj2" fmla="val 2118646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565D442E-EA61-3E70-E82A-78B030922B70}"/>
              </a:ext>
            </a:extLst>
          </p:cNvPr>
          <p:cNvSpPr txBox="1"/>
          <p:nvPr/>
        </p:nvSpPr>
        <p:spPr>
          <a:xfrm>
            <a:off x="3912791" y="3338793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/>
              <a:t>α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3954478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39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Tiago Amorim</dc:creator>
  <cp:lastModifiedBy>Tiago Amorim</cp:lastModifiedBy>
  <cp:revision>5</cp:revision>
  <dcterms:created xsi:type="dcterms:W3CDTF">2023-08-28T23:39:56Z</dcterms:created>
  <dcterms:modified xsi:type="dcterms:W3CDTF">2023-08-29T00:25:59Z</dcterms:modified>
</cp:coreProperties>
</file>