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257" r:id="rId4"/>
    <p:sldId id="285" r:id="rId5"/>
    <p:sldId id="265" r:id="rId6"/>
    <p:sldId id="275" r:id="rId7"/>
    <p:sldId id="258" r:id="rId8"/>
    <p:sldId id="283" r:id="rId9"/>
    <p:sldId id="261" r:id="rId10"/>
    <p:sldId id="274" r:id="rId11"/>
    <p:sldId id="262" r:id="rId12"/>
    <p:sldId id="269" r:id="rId13"/>
    <p:sldId id="267" r:id="rId14"/>
    <p:sldId id="270" r:id="rId15"/>
    <p:sldId id="288" r:id="rId16"/>
    <p:sldId id="279" r:id="rId17"/>
    <p:sldId id="280" r:id="rId18"/>
    <p:sldId id="286" r:id="rId19"/>
    <p:sldId id="272" r:id="rId20"/>
    <p:sldId id="282" r:id="rId21"/>
    <p:sldId id="287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1C3BD24F-8E16-4CFA-B543-6632EF8840B3}">
          <p14:sldIdLst>
            <p14:sldId id="256"/>
          </p14:sldIdLst>
        </p14:section>
        <p14:section name="Descrição do Problema" id="{034D90ED-73F3-40CF-96AA-58048181CC86}">
          <p14:sldIdLst>
            <p14:sldId id="284"/>
            <p14:sldId id="257"/>
          </p14:sldIdLst>
        </p14:section>
        <p14:section name="Descrição da Solução" id="{1408051A-6A7B-4011-A4ED-17718160AE0D}">
          <p14:sldIdLst>
            <p14:sldId id="285"/>
            <p14:sldId id="265"/>
            <p14:sldId id="275"/>
            <p14:sldId id="258"/>
          </p14:sldIdLst>
        </p14:section>
        <p14:section name="Diagramas de Classes" id="{D08BD0F1-5BA5-4397-B8D8-350255BA4200}">
          <p14:sldIdLst>
            <p14:sldId id="283"/>
            <p14:sldId id="261"/>
            <p14:sldId id="274"/>
            <p14:sldId id="262"/>
            <p14:sldId id="269"/>
          </p14:sldIdLst>
        </p14:section>
        <p14:section name="Tratamento das Exceções" id="{822DA5B8-AC4A-4F36-906E-93FD55CD34AF}">
          <p14:sldIdLst>
            <p14:sldId id="267"/>
            <p14:sldId id="270"/>
          </p14:sldIdLst>
        </p14:section>
        <p14:section name="Ficheiros" id="{5E877D16-F11F-419F-B07F-E1F505812282}">
          <p14:sldIdLst>
            <p14:sldId id="288"/>
            <p14:sldId id="279"/>
            <p14:sldId id="280"/>
          </p14:sldIdLst>
        </p14:section>
        <p14:section name="Funcionalidades" id="{4A701759-B7C6-46D9-8C59-002128E503B4}">
          <p14:sldIdLst>
            <p14:sldId id="286"/>
            <p14:sldId id="272"/>
            <p14:sldId id="282"/>
          </p14:sldIdLst>
        </p14:section>
        <p14:section name="Dificuldades e Participação" id="{2342185E-9E51-4803-ACA0-AA9A73F5E485}">
          <p14:sldIdLst>
            <p14:sldId id="287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00000"/>
    <a:srgbClr val="CC0000"/>
    <a:srgbClr val="FF0000"/>
    <a:srgbClr val="FF5050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1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44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6790D-C27A-43E2-8DDF-0102CFF2941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FBDD9805-BDAA-4107-BE9D-1409480CFD24}">
      <dgm:prSet phldrT="[Texto]" custT="1"/>
      <dgm:spPr>
        <a:gradFill rotWithShape="0">
          <a:gsLst>
            <a:gs pos="100000">
              <a:srgbClr val="C00000"/>
            </a:gs>
            <a:gs pos="0">
              <a:srgbClr val="FF505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r>
            <a:rPr lang="en-US" sz="1600" b="1" dirty="0" err="1"/>
            <a:t>Empresa</a:t>
          </a:r>
          <a:endParaRPr lang="pt-PT" sz="1600" b="1" dirty="0"/>
        </a:p>
      </dgm:t>
    </dgm:pt>
    <dgm:pt modelId="{BF3B05A0-3D28-4FBA-BEBE-3EB71B8EBD47}" type="parTrans" cxnId="{AF637D03-4D96-4F1D-A2D8-52B843B9F8FE}">
      <dgm:prSet/>
      <dgm:spPr/>
      <dgm:t>
        <a:bodyPr/>
        <a:lstStyle/>
        <a:p>
          <a:endParaRPr lang="pt-PT"/>
        </a:p>
      </dgm:t>
    </dgm:pt>
    <dgm:pt modelId="{49EBB6D0-73F1-4E51-9346-7ADEEA972F73}" type="sibTrans" cxnId="{AF637D03-4D96-4F1D-A2D8-52B843B9F8FE}">
      <dgm:prSet/>
      <dgm:spPr/>
      <dgm:t>
        <a:bodyPr/>
        <a:lstStyle/>
        <a:p>
          <a:endParaRPr lang="pt-PT"/>
        </a:p>
      </dgm:t>
    </dgm:pt>
    <dgm:pt modelId="{E9D30DDD-A22A-4654-AF0C-6C4CFBDCBFD3}">
      <dgm:prSet phldrT="[Texto]"/>
      <dgm:spPr>
        <a:gradFill rotWithShape="0">
          <a:gsLst>
            <a:gs pos="0">
              <a:srgbClr val="FF5050"/>
            </a:gs>
            <a:gs pos="100000">
              <a:srgbClr val="FF000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r>
            <a:rPr lang="en-US" b="1" dirty="0" err="1"/>
            <a:t>Clientes</a:t>
          </a:r>
          <a:endParaRPr lang="pt-PT" b="1" dirty="0"/>
        </a:p>
      </dgm:t>
    </dgm:pt>
    <dgm:pt modelId="{EE6D5303-0F27-480F-A26B-67DDDD46AB82}" type="parTrans" cxnId="{E09B6BC6-ED1A-457C-8102-41AACC790BDB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pt-PT"/>
        </a:p>
      </dgm:t>
    </dgm:pt>
    <dgm:pt modelId="{4D13A30E-85CA-4016-8F69-4F4FC0621D71}" type="sibTrans" cxnId="{E09B6BC6-ED1A-457C-8102-41AACC790BDB}">
      <dgm:prSet/>
      <dgm:spPr/>
      <dgm:t>
        <a:bodyPr/>
        <a:lstStyle/>
        <a:p>
          <a:endParaRPr lang="pt-PT"/>
        </a:p>
      </dgm:t>
    </dgm:pt>
    <dgm:pt modelId="{F0192735-7427-4564-ADB9-6D8F4B47AE10}">
      <dgm:prSet phldrT="[Texto]"/>
      <dgm:spPr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r>
            <a:rPr lang="en-US" b="1" dirty="0" err="1"/>
            <a:t>Clientes</a:t>
          </a:r>
          <a:r>
            <a:rPr lang="en-US" b="1" dirty="0"/>
            <a:t> </a:t>
          </a:r>
          <a:r>
            <a:rPr lang="en-US" b="1" dirty="0" err="1"/>
            <a:t>Registrados</a:t>
          </a:r>
          <a:endParaRPr lang="pt-PT" b="1" dirty="0"/>
        </a:p>
      </dgm:t>
    </dgm:pt>
    <dgm:pt modelId="{8DC51854-3873-4F12-B85C-7ECC2FF9E9B7}" type="parTrans" cxnId="{641DBD3C-A711-4B3A-9DA3-B0D24356823A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pt-PT"/>
        </a:p>
      </dgm:t>
    </dgm:pt>
    <dgm:pt modelId="{0ED6EB08-5F25-4598-A89C-EF163D1400AE}" type="sibTrans" cxnId="{641DBD3C-A711-4B3A-9DA3-B0D24356823A}">
      <dgm:prSet/>
      <dgm:spPr/>
      <dgm:t>
        <a:bodyPr/>
        <a:lstStyle/>
        <a:p>
          <a:endParaRPr lang="pt-PT"/>
        </a:p>
      </dgm:t>
    </dgm:pt>
    <dgm:pt modelId="{0ED0DECD-AD02-45E7-8F72-65DDC16B3FAE}">
      <dgm:prSet phldrT="[Texto]"/>
      <dgm:spPr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r>
            <a:rPr lang="en-US" b="1" dirty="0" err="1"/>
            <a:t>Clientes</a:t>
          </a:r>
          <a:r>
            <a:rPr lang="en-US" b="1" dirty="0"/>
            <a:t> Não </a:t>
          </a:r>
          <a:r>
            <a:rPr lang="en-US" b="1" dirty="0" err="1"/>
            <a:t>Registrados</a:t>
          </a:r>
          <a:endParaRPr lang="pt-PT" b="1" dirty="0"/>
        </a:p>
      </dgm:t>
    </dgm:pt>
    <dgm:pt modelId="{A1571C0B-CBAC-4783-AEC4-A085B99B1D1F}" type="parTrans" cxnId="{9BE41E35-5143-4B5B-85E1-8EE2B24772F0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pt-PT"/>
        </a:p>
      </dgm:t>
    </dgm:pt>
    <dgm:pt modelId="{ADC0DC92-82E0-43DF-BFCF-19FB8735448B}" type="sibTrans" cxnId="{9BE41E35-5143-4B5B-85E1-8EE2B24772F0}">
      <dgm:prSet/>
      <dgm:spPr/>
      <dgm:t>
        <a:bodyPr/>
        <a:lstStyle/>
        <a:p>
          <a:endParaRPr lang="pt-PT"/>
        </a:p>
      </dgm:t>
    </dgm:pt>
    <dgm:pt modelId="{0CDAD311-ECD7-4BDE-9911-D712E895C491}">
      <dgm:prSet phldrT="[Texto]"/>
      <dgm:spPr>
        <a:gradFill rotWithShape="0">
          <a:gsLst>
            <a:gs pos="0">
              <a:srgbClr val="FF5050"/>
            </a:gs>
            <a:gs pos="100000">
              <a:srgbClr val="FF000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r>
            <a:rPr lang="en-US" b="1" dirty="0"/>
            <a:t>Produtos</a:t>
          </a:r>
          <a:endParaRPr lang="pt-PT" b="1" dirty="0"/>
        </a:p>
      </dgm:t>
    </dgm:pt>
    <dgm:pt modelId="{DE3C9604-26D8-4298-ABA3-E993B7848A5C}" type="parTrans" cxnId="{70A3462A-507F-44E1-82E1-778BE2F1AE11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endParaRPr lang="pt-PT"/>
        </a:p>
      </dgm:t>
    </dgm:pt>
    <dgm:pt modelId="{48B5A74A-FF47-486C-8470-DFB68BE8CE20}" type="sibTrans" cxnId="{70A3462A-507F-44E1-82E1-778BE2F1AE11}">
      <dgm:prSet/>
      <dgm:spPr/>
      <dgm:t>
        <a:bodyPr/>
        <a:lstStyle/>
        <a:p>
          <a:endParaRPr lang="pt-PT"/>
        </a:p>
      </dgm:t>
    </dgm:pt>
    <dgm:pt modelId="{0C9629CC-1051-41FA-BAB0-FA46A58DFF8C}">
      <dgm:prSet phldrT="[Texto]"/>
      <dgm:spPr>
        <a:gradFill rotWithShape="0">
          <a:gsLst>
            <a:gs pos="0">
              <a:srgbClr val="FF5050"/>
            </a:gs>
            <a:gs pos="100000">
              <a:srgbClr val="FF0000"/>
            </a:gs>
          </a:gsLst>
          <a:path path="circle">
            <a:fillToRect l="50000" t="50000" r="50000" b="50000"/>
          </a:path>
        </a:gradFill>
        <a:ln>
          <a:solidFill>
            <a:srgbClr val="FF5050"/>
          </a:solidFill>
        </a:ln>
      </dgm:spPr>
      <dgm:t>
        <a:bodyPr/>
        <a:lstStyle/>
        <a:p>
          <a:r>
            <a:rPr lang="en-US" b="1" dirty="0"/>
            <a:t>Transações</a:t>
          </a:r>
          <a:endParaRPr lang="pt-PT" b="1" dirty="0"/>
        </a:p>
      </dgm:t>
    </dgm:pt>
    <dgm:pt modelId="{5A3C492B-7C88-4BE1-BC13-8C22394708FF}" type="parTrans" cxnId="{0D8498E8-9952-46A9-99DD-0735E2EAE763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endParaRPr lang="pt-PT"/>
        </a:p>
      </dgm:t>
    </dgm:pt>
    <dgm:pt modelId="{7CCC659E-6B83-4171-8021-06DA372486A4}" type="sibTrans" cxnId="{0D8498E8-9952-46A9-99DD-0735E2EAE763}">
      <dgm:prSet/>
      <dgm:spPr/>
      <dgm:t>
        <a:bodyPr/>
        <a:lstStyle/>
        <a:p>
          <a:endParaRPr lang="pt-PT"/>
        </a:p>
      </dgm:t>
    </dgm:pt>
    <dgm:pt modelId="{6A205006-ED0C-4FC0-B823-2A1DD1A06BE3}">
      <dgm:prSet phldrT="[Texto]"/>
      <dgm:spPr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r>
            <a:rPr lang="en-US" b="1" u="none" dirty="0"/>
            <a:t>Cliente</a:t>
          </a:r>
          <a:endParaRPr lang="pt-PT" b="1" u="none" dirty="0"/>
        </a:p>
      </dgm:t>
    </dgm:pt>
    <dgm:pt modelId="{61350F74-84BC-4527-85A1-D905D22DA7B2}" type="parTrans" cxnId="{2EFF79C9-C19D-480B-828A-48BAB287A817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pt-PT"/>
        </a:p>
      </dgm:t>
    </dgm:pt>
    <dgm:pt modelId="{A94B0B75-7232-451C-8673-C504EAC814DF}" type="sibTrans" cxnId="{2EFF79C9-C19D-480B-828A-48BAB287A817}">
      <dgm:prSet/>
      <dgm:spPr/>
      <dgm:t>
        <a:bodyPr/>
        <a:lstStyle/>
        <a:p>
          <a:endParaRPr lang="pt-PT"/>
        </a:p>
      </dgm:t>
    </dgm:pt>
    <dgm:pt modelId="{F5EAF4B6-1D9A-4813-9AB9-CC966AFF45DB}">
      <dgm:prSet phldrT="[Texto]"/>
      <dgm:spPr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r>
            <a:rPr lang="en-US" b="1" u="none" dirty="0"/>
            <a:t>Carrinho de Produtos</a:t>
          </a:r>
          <a:endParaRPr lang="pt-PT" b="1" u="none" dirty="0"/>
        </a:p>
      </dgm:t>
    </dgm:pt>
    <dgm:pt modelId="{1F9B4709-3E8D-4129-9700-664F92E499E4}" type="parTrans" cxnId="{921F6B08-B90E-4B6E-AB6B-E22405A6A81C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pt-PT"/>
        </a:p>
      </dgm:t>
    </dgm:pt>
    <dgm:pt modelId="{CB59B944-9CC6-462F-9B01-23E2BAC523D4}" type="sibTrans" cxnId="{921F6B08-B90E-4B6E-AB6B-E22405A6A81C}">
      <dgm:prSet/>
      <dgm:spPr/>
      <dgm:t>
        <a:bodyPr/>
        <a:lstStyle/>
        <a:p>
          <a:endParaRPr lang="pt-PT"/>
        </a:p>
      </dgm:t>
    </dgm:pt>
    <dgm:pt modelId="{EA0F853E-58E3-49D5-ACF5-2AF09213F240}">
      <dgm:prSet phldrT="[Texto]"/>
      <dgm:spPr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pPr algn="ctr"/>
          <a:r>
            <a:rPr lang="en-US" b="1" dirty="0"/>
            <a:t>Método de Pagamento</a:t>
          </a:r>
        </a:p>
      </dgm:t>
    </dgm:pt>
    <dgm:pt modelId="{D9C2F48F-008E-4252-B272-10B6AEFEBF85}" type="parTrans" cxnId="{591851E0-CF5C-4D5A-993F-560CB3E9ABB3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pt-PT"/>
        </a:p>
      </dgm:t>
    </dgm:pt>
    <dgm:pt modelId="{C7B4DC3F-D2FB-4DF0-A9F2-88813151AF8E}" type="sibTrans" cxnId="{591851E0-CF5C-4D5A-993F-560CB3E9ABB3}">
      <dgm:prSet/>
      <dgm:spPr/>
      <dgm:t>
        <a:bodyPr/>
        <a:lstStyle/>
        <a:p>
          <a:endParaRPr lang="pt-PT"/>
        </a:p>
      </dgm:t>
    </dgm:pt>
    <dgm:pt modelId="{9F098444-99C4-44CD-A7EA-CCC450CF3937}">
      <dgm:prSet phldrT="[Texto]"/>
      <dgm:spPr>
        <a:gradFill rotWithShape="0">
          <a:gsLst>
            <a:gs pos="100000">
              <a:schemeClr val="accent1">
                <a:lumMod val="50000"/>
              </a:schemeClr>
            </a:gs>
            <a:gs pos="0">
              <a:srgbClr val="0070C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r>
            <a:rPr lang="en-US" b="1" dirty="0"/>
            <a:t>MBWay</a:t>
          </a:r>
        </a:p>
      </dgm:t>
    </dgm:pt>
    <dgm:pt modelId="{91F5AC4C-AB57-412E-8AC0-3BC33CC1682D}" type="parTrans" cxnId="{4275FEF8-CF06-440C-A78C-92387D18BC05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pt-PT"/>
        </a:p>
      </dgm:t>
    </dgm:pt>
    <dgm:pt modelId="{39E5470B-3DB6-437D-BFF3-2EAADAFC37A2}" type="sibTrans" cxnId="{4275FEF8-CF06-440C-A78C-92387D18BC05}">
      <dgm:prSet/>
      <dgm:spPr/>
      <dgm:t>
        <a:bodyPr/>
        <a:lstStyle/>
        <a:p>
          <a:endParaRPr lang="pt-PT"/>
        </a:p>
      </dgm:t>
    </dgm:pt>
    <dgm:pt modelId="{CD1B36DA-85CD-485C-A444-D3341FB82002}">
      <dgm:prSet phldrT="[Texto]"/>
      <dgm:spPr>
        <a:gradFill rotWithShape="0">
          <a:gsLst>
            <a:gs pos="100000">
              <a:schemeClr val="accent1">
                <a:lumMod val="50000"/>
              </a:schemeClr>
            </a:gs>
            <a:gs pos="0">
              <a:srgbClr val="0070C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r>
            <a:rPr lang="en-US" b="1" dirty="0"/>
            <a:t>Multibanco</a:t>
          </a:r>
        </a:p>
      </dgm:t>
    </dgm:pt>
    <dgm:pt modelId="{3671F273-1E91-4A95-8EB7-D9537EA7AB7A}" type="parTrans" cxnId="{87126669-462B-483F-8D34-D4C225E36248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pt-PT"/>
        </a:p>
      </dgm:t>
    </dgm:pt>
    <dgm:pt modelId="{87B61E30-69E6-4AAD-B6A0-40296CB7FC90}" type="sibTrans" cxnId="{87126669-462B-483F-8D34-D4C225E36248}">
      <dgm:prSet/>
      <dgm:spPr/>
      <dgm:t>
        <a:bodyPr/>
        <a:lstStyle/>
        <a:p>
          <a:endParaRPr lang="pt-PT"/>
        </a:p>
      </dgm:t>
    </dgm:pt>
    <dgm:pt modelId="{48ECB6C2-713C-4649-B5A9-99ED64F3648E}">
      <dgm:prSet phldrT="[Texto]"/>
      <dgm:spPr>
        <a:gradFill rotWithShape="0">
          <a:gsLst>
            <a:gs pos="100000">
              <a:schemeClr val="accent1">
                <a:lumMod val="50000"/>
              </a:schemeClr>
            </a:gs>
            <a:gs pos="0">
              <a:srgbClr val="0070C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r>
            <a:rPr lang="en-US" b="1" dirty="0"/>
            <a:t>Cartão de Crédito</a:t>
          </a:r>
        </a:p>
      </dgm:t>
    </dgm:pt>
    <dgm:pt modelId="{4C6DDB93-FB87-4DC6-9963-A21579155B2C}" type="parTrans" cxnId="{A47754A2-2239-4AF6-B4EC-5A7F402DB91A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pt-PT"/>
        </a:p>
      </dgm:t>
    </dgm:pt>
    <dgm:pt modelId="{B61EA9DD-2D2B-4927-AA1A-73474D04CD70}" type="sibTrans" cxnId="{A47754A2-2239-4AF6-B4EC-5A7F402DB91A}">
      <dgm:prSet/>
      <dgm:spPr/>
      <dgm:t>
        <a:bodyPr/>
        <a:lstStyle/>
        <a:p>
          <a:endParaRPr lang="pt-PT"/>
        </a:p>
      </dgm:t>
    </dgm:pt>
    <dgm:pt modelId="{BF5963EE-148C-4619-BE5B-BD66DBB81503}">
      <dgm:prSet phldrT="[Texto]"/>
      <dgm:spPr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r>
            <a:rPr lang="en-US" b="1" dirty="0"/>
            <a:t>Descrição</a:t>
          </a:r>
          <a:endParaRPr lang="pt-PT" b="1" dirty="0"/>
        </a:p>
      </dgm:t>
    </dgm:pt>
    <dgm:pt modelId="{3737CCF7-6EF6-4F92-AB51-CF1BE3698801}" type="parTrans" cxnId="{4BDC842A-5FAB-463F-A2F0-66FB65EE8690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pt-PT"/>
        </a:p>
      </dgm:t>
    </dgm:pt>
    <dgm:pt modelId="{607860B0-5843-4D33-B14C-72D0B87D08E2}" type="sibTrans" cxnId="{4BDC842A-5FAB-463F-A2F0-66FB65EE8690}">
      <dgm:prSet/>
      <dgm:spPr/>
      <dgm:t>
        <a:bodyPr/>
        <a:lstStyle/>
        <a:p>
          <a:endParaRPr lang="pt-PT"/>
        </a:p>
      </dgm:t>
    </dgm:pt>
    <dgm:pt modelId="{4B9948D8-03DF-41E6-8561-2413719DBA3C}">
      <dgm:prSet phldrT="[Texto]"/>
      <dgm:spPr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r>
            <a:rPr lang="en-US" b="1" u="none" dirty="0" err="1"/>
            <a:t>Preço</a:t>
          </a:r>
          <a:endParaRPr lang="pt-PT" b="1" u="none" dirty="0"/>
        </a:p>
      </dgm:t>
    </dgm:pt>
    <dgm:pt modelId="{039483DA-242D-4E10-BE66-E5FEB3A330B1}" type="parTrans" cxnId="{52467897-90AB-495F-AC73-2EFDBBB3718A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pt-PT"/>
        </a:p>
      </dgm:t>
    </dgm:pt>
    <dgm:pt modelId="{2FFE7608-932E-4DAE-B1DF-B5835D321D4C}" type="sibTrans" cxnId="{52467897-90AB-495F-AC73-2EFDBBB3718A}">
      <dgm:prSet/>
      <dgm:spPr/>
      <dgm:t>
        <a:bodyPr/>
        <a:lstStyle/>
        <a:p>
          <a:endParaRPr lang="pt-PT"/>
        </a:p>
      </dgm:t>
    </dgm:pt>
    <dgm:pt modelId="{BEBB3A6F-39C8-4185-8D6D-6E8C15DCFD83}">
      <dgm:prSet phldrT="[Texto]"/>
      <dgm:spPr>
        <a:gradFill rotWithShape="0">
          <a:gsLst>
            <a:gs pos="0">
              <a:srgbClr val="FF5050"/>
            </a:gs>
            <a:gs pos="100000">
              <a:srgbClr val="FF0000"/>
            </a:gs>
          </a:gsLst>
          <a:path path="circle">
            <a:fillToRect l="50000" t="50000" r="50000" b="50000"/>
          </a:path>
        </a:gradFill>
        <a:ln>
          <a:noFill/>
        </a:ln>
      </dgm:spPr>
      <dgm:t>
        <a:bodyPr/>
        <a:lstStyle/>
        <a:p>
          <a:r>
            <a:rPr lang="en-US" b="1" dirty="0" err="1"/>
            <a:t>Gestão</a:t>
          </a:r>
          <a:r>
            <a:rPr lang="en-US" b="1" dirty="0"/>
            <a:t> de Stocks</a:t>
          </a:r>
        </a:p>
      </dgm:t>
    </dgm:pt>
    <dgm:pt modelId="{4D6C87B9-38E8-4CEB-AF24-C6A65FC79883}" type="parTrans" cxnId="{4333BF89-ECDA-419E-B46C-67D52816C151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endParaRPr lang="pt-PT"/>
        </a:p>
      </dgm:t>
    </dgm:pt>
    <dgm:pt modelId="{A05D8CD2-A6E6-4F63-AA12-79E4CD155453}" type="sibTrans" cxnId="{4333BF89-ECDA-419E-B46C-67D52816C151}">
      <dgm:prSet/>
      <dgm:spPr/>
      <dgm:t>
        <a:bodyPr/>
        <a:lstStyle/>
        <a:p>
          <a:endParaRPr lang="pt-PT"/>
        </a:p>
      </dgm:t>
    </dgm:pt>
    <dgm:pt modelId="{1F42FA4D-33ED-4F9E-838B-DA9AB1076A2D}" type="pres">
      <dgm:prSet presAssocID="{EA26790D-C27A-43E2-8DDF-0102CFF2941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AB56DA-B27C-4C34-AD3F-AB64AB97298C}" type="pres">
      <dgm:prSet presAssocID="{EA26790D-C27A-43E2-8DDF-0102CFF2941F}" presName="hierFlow" presStyleCnt="0"/>
      <dgm:spPr/>
    </dgm:pt>
    <dgm:pt modelId="{D1534966-6898-43DD-8BBD-71B25E95914B}" type="pres">
      <dgm:prSet presAssocID="{EA26790D-C27A-43E2-8DDF-0102CFF2941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3008D8D-0BAF-4326-92E8-1EE2F0DC5013}" type="pres">
      <dgm:prSet presAssocID="{FBDD9805-BDAA-4107-BE9D-1409480CFD24}" presName="Name14" presStyleCnt="0"/>
      <dgm:spPr/>
    </dgm:pt>
    <dgm:pt modelId="{7D67542F-11D8-414C-B1E5-C3D3DC6D69AA}" type="pres">
      <dgm:prSet presAssocID="{FBDD9805-BDAA-4107-BE9D-1409480CFD24}" presName="level1Shape" presStyleLbl="node0" presStyleIdx="0" presStyleCnt="1" custScaleX="110000" custScaleY="110000" custLinFactNeighborX="32500" custLinFactNeighborY="-33258">
        <dgm:presLayoutVars>
          <dgm:chPref val="3"/>
        </dgm:presLayoutVars>
      </dgm:prSet>
      <dgm:spPr>
        <a:prstGeom prst="round2DiagRect">
          <a:avLst/>
        </a:prstGeom>
      </dgm:spPr>
    </dgm:pt>
    <dgm:pt modelId="{2EDAF24C-172E-41C5-8913-CFF855C90213}" type="pres">
      <dgm:prSet presAssocID="{FBDD9805-BDAA-4107-BE9D-1409480CFD24}" presName="hierChild2" presStyleCnt="0"/>
      <dgm:spPr/>
    </dgm:pt>
    <dgm:pt modelId="{FEB02217-16BA-4210-A6ED-F19697388557}" type="pres">
      <dgm:prSet presAssocID="{EE6D5303-0F27-480F-A26B-67DDDD46AB82}" presName="Name19" presStyleLbl="parChTrans1D2" presStyleIdx="0" presStyleCnt="4"/>
      <dgm:spPr/>
    </dgm:pt>
    <dgm:pt modelId="{4FFF3910-8AC0-4132-9D82-2C7DFF0B79D3}" type="pres">
      <dgm:prSet presAssocID="{E9D30DDD-A22A-4654-AF0C-6C4CFBDCBFD3}" presName="Name21" presStyleCnt="0"/>
      <dgm:spPr/>
    </dgm:pt>
    <dgm:pt modelId="{BE6F58C6-4F15-43FF-9A81-E8AB23E65F8D}" type="pres">
      <dgm:prSet presAssocID="{E9D30DDD-A22A-4654-AF0C-6C4CFBDCBFD3}" presName="level2Shape" presStyleLbl="node2" presStyleIdx="0" presStyleCnt="4" custLinFactNeighborY="-7404"/>
      <dgm:spPr>
        <a:prstGeom prst="round2DiagRect">
          <a:avLst/>
        </a:prstGeom>
      </dgm:spPr>
    </dgm:pt>
    <dgm:pt modelId="{94F50AE5-31E8-4AA5-AB02-58DE4B12A77A}" type="pres">
      <dgm:prSet presAssocID="{E9D30DDD-A22A-4654-AF0C-6C4CFBDCBFD3}" presName="hierChild3" presStyleCnt="0"/>
      <dgm:spPr/>
    </dgm:pt>
    <dgm:pt modelId="{0BD296B2-83BB-4FFD-B3C0-BC006FDFFF5D}" type="pres">
      <dgm:prSet presAssocID="{8DC51854-3873-4F12-B85C-7ECC2FF9E9B7}" presName="Name19" presStyleLbl="parChTrans1D3" presStyleIdx="0" presStyleCnt="7"/>
      <dgm:spPr/>
    </dgm:pt>
    <dgm:pt modelId="{E6E173F7-04D5-491E-BEF8-C13C3CBE95D1}" type="pres">
      <dgm:prSet presAssocID="{F0192735-7427-4564-ADB9-6D8F4B47AE10}" presName="Name21" presStyleCnt="0"/>
      <dgm:spPr/>
    </dgm:pt>
    <dgm:pt modelId="{8E17BE48-C7E3-4A80-BA71-D6F3C276D48B}" type="pres">
      <dgm:prSet presAssocID="{F0192735-7427-4564-ADB9-6D8F4B47AE10}" presName="level2Shape" presStyleLbl="node3" presStyleIdx="0" presStyleCnt="7"/>
      <dgm:spPr>
        <a:prstGeom prst="round2DiagRect">
          <a:avLst/>
        </a:prstGeom>
      </dgm:spPr>
    </dgm:pt>
    <dgm:pt modelId="{4FEE1B37-A1ED-41B9-9FA6-AFD54536D8AC}" type="pres">
      <dgm:prSet presAssocID="{F0192735-7427-4564-ADB9-6D8F4B47AE10}" presName="hierChild3" presStyleCnt="0"/>
      <dgm:spPr/>
    </dgm:pt>
    <dgm:pt modelId="{13D5A2CD-940C-4EB5-90C3-BB6C9CCE0AC7}" type="pres">
      <dgm:prSet presAssocID="{A1571C0B-CBAC-4783-AEC4-A085B99B1D1F}" presName="Name19" presStyleLbl="parChTrans1D3" presStyleIdx="1" presStyleCnt="7"/>
      <dgm:spPr/>
    </dgm:pt>
    <dgm:pt modelId="{292B51CA-9911-47D9-918B-A213F2794AF2}" type="pres">
      <dgm:prSet presAssocID="{0ED0DECD-AD02-45E7-8F72-65DDC16B3FAE}" presName="Name21" presStyleCnt="0"/>
      <dgm:spPr/>
    </dgm:pt>
    <dgm:pt modelId="{D489D2DE-AEA6-4315-BA16-FDB642DF5945}" type="pres">
      <dgm:prSet presAssocID="{0ED0DECD-AD02-45E7-8F72-65DDC16B3FAE}" presName="level2Shape" presStyleLbl="node3" presStyleIdx="1" presStyleCnt="7"/>
      <dgm:spPr>
        <a:prstGeom prst="round2DiagRect">
          <a:avLst/>
        </a:prstGeom>
      </dgm:spPr>
    </dgm:pt>
    <dgm:pt modelId="{3DBB79C3-EB51-41E7-BA23-8BDAC640BBC5}" type="pres">
      <dgm:prSet presAssocID="{0ED0DECD-AD02-45E7-8F72-65DDC16B3FAE}" presName="hierChild3" presStyleCnt="0"/>
      <dgm:spPr/>
    </dgm:pt>
    <dgm:pt modelId="{079CA4FB-116C-4ABA-89C8-B6B03E868C06}" type="pres">
      <dgm:prSet presAssocID="{DE3C9604-26D8-4298-ABA3-E993B7848A5C}" presName="Name19" presStyleLbl="parChTrans1D2" presStyleIdx="1" presStyleCnt="4"/>
      <dgm:spPr/>
    </dgm:pt>
    <dgm:pt modelId="{9BA8D093-1AB9-45E4-96D8-6A4126FF3CFB}" type="pres">
      <dgm:prSet presAssocID="{0CDAD311-ECD7-4BDE-9911-D712E895C491}" presName="Name21" presStyleCnt="0"/>
      <dgm:spPr/>
    </dgm:pt>
    <dgm:pt modelId="{F36D5AD1-9417-41F8-BE83-A6A336E43615}" type="pres">
      <dgm:prSet presAssocID="{0CDAD311-ECD7-4BDE-9911-D712E895C491}" presName="level2Shape" presStyleLbl="node2" presStyleIdx="1" presStyleCnt="4" custLinFactNeighborY="-7404"/>
      <dgm:spPr>
        <a:prstGeom prst="round2DiagRect">
          <a:avLst/>
        </a:prstGeom>
      </dgm:spPr>
    </dgm:pt>
    <dgm:pt modelId="{0E367097-0FD8-48D5-8F4A-73BC684E66FA}" type="pres">
      <dgm:prSet presAssocID="{0CDAD311-ECD7-4BDE-9911-D712E895C491}" presName="hierChild3" presStyleCnt="0"/>
      <dgm:spPr/>
    </dgm:pt>
    <dgm:pt modelId="{B794645E-8B88-47DD-A317-EEC90FC45DBE}" type="pres">
      <dgm:prSet presAssocID="{3737CCF7-6EF6-4F92-AB51-CF1BE3698801}" presName="Name19" presStyleLbl="parChTrans1D3" presStyleIdx="2" presStyleCnt="7"/>
      <dgm:spPr/>
    </dgm:pt>
    <dgm:pt modelId="{2669ACC9-51B4-4F3D-85FD-F5838BD97D69}" type="pres">
      <dgm:prSet presAssocID="{BF5963EE-148C-4619-BE5B-BD66DBB81503}" presName="Name21" presStyleCnt="0"/>
      <dgm:spPr/>
    </dgm:pt>
    <dgm:pt modelId="{78F907F1-F782-426A-BFA6-67798859715A}" type="pres">
      <dgm:prSet presAssocID="{BF5963EE-148C-4619-BE5B-BD66DBB81503}" presName="level2Shape" presStyleLbl="node3" presStyleIdx="2" presStyleCnt="7" custLinFactNeighborX="-2630" custLinFactNeighborY="1323"/>
      <dgm:spPr>
        <a:prstGeom prst="round2DiagRect">
          <a:avLst/>
        </a:prstGeom>
      </dgm:spPr>
    </dgm:pt>
    <dgm:pt modelId="{B9255AE7-E5B1-4AEF-8878-DBD038697826}" type="pres">
      <dgm:prSet presAssocID="{BF5963EE-148C-4619-BE5B-BD66DBB81503}" presName="hierChild3" presStyleCnt="0"/>
      <dgm:spPr/>
    </dgm:pt>
    <dgm:pt modelId="{498FA26C-482F-486D-A5C4-F3FBA5EB476F}" type="pres">
      <dgm:prSet presAssocID="{039483DA-242D-4E10-BE66-E5FEB3A330B1}" presName="Name19" presStyleLbl="parChTrans1D3" presStyleIdx="3" presStyleCnt="7"/>
      <dgm:spPr/>
    </dgm:pt>
    <dgm:pt modelId="{6099DA09-3223-4F3B-8141-B93758B08FDA}" type="pres">
      <dgm:prSet presAssocID="{4B9948D8-03DF-41E6-8561-2413719DBA3C}" presName="Name21" presStyleCnt="0"/>
      <dgm:spPr/>
    </dgm:pt>
    <dgm:pt modelId="{C910A88E-1D2C-495C-B954-D69C2A6EDA39}" type="pres">
      <dgm:prSet presAssocID="{4B9948D8-03DF-41E6-8561-2413719DBA3C}" presName="level2Shape" presStyleLbl="node3" presStyleIdx="3" presStyleCnt="7" custLinFactNeighborX="1112" custLinFactNeighborY="1667"/>
      <dgm:spPr>
        <a:prstGeom prst="round2DiagRect">
          <a:avLst/>
        </a:prstGeom>
      </dgm:spPr>
    </dgm:pt>
    <dgm:pt modelId="{91953298-852C-442C-B0A3-99B7D70492B7}" type="pres">
      <dgm:prSet presAssocID="{4B9948D8-03DF-41E6-8561-2413719DBA3C}" presName="hierChild3" presStyleCnt="0"/>
      <dgm:spPr/>
    </dgm:pt>
    <dgm:pt modelId="{020BE1C6-4655-4600-B455-39889AD03720}" type="pres">
      <dgm:prSet presAssocID="{5A3C492B-7C88-4BE1-BC13-8C22394708FF}" presName="Name19" presStyleLbl="parChTrans1D2" presStyleIdx="2" presStyleCnt="4"/>
      <dgm:spPr/>
    </dgm:pt>
    <dgm:pt modelId="{E853D6AA-72BA-4ECA-B50E-4129D61041A2}" type="pres">
      <dgm:prSet presAssocID="{0C9629CC-1051-41FA-BAB0-FA46A58DFF8C}" presName="Name21" presStyleCnt="0"/>
      <dgm:spPr/>
    </dgm:pt>
    <dgm:pt modelId="{9710E4F8-42DC-4164-8325-CDE54451DBEB}" type="pres">
      <dgm:prSet presAssocID="{0C9629CC-1051-41FA-BAB0-FA46A58DFF8C}" presName="level2Shape" presStyleLbl="node2" presStyleIdx="2" presStyleCnt="4" custLinFactNeighborX="2630" custLinFactNeighborY="-7403"/>
      <dgm:spPr>
        <a:prstGeom prst="round2DiagRect">
          <a:avLst/>
        </a:prstGeom>
      </dgm:spPr>
    </dgm:pt>
    <dgm:pt modelId="{228FB740-4E66-4E57-92D5-01090D8C7561}" type="pres">
      <dgm:prSet presAssocID="{0C9629CC-1051-41FA-BAB0-FA46A58DFF8C}" presName="hierChild3" presStyleCnt="0"/>
      <dgm:spPr/>
    </dgm:pt>
    <dgm:pt modelId="{AD25B6E7-10F2-4D89-B9BB-ED1666F10B5E}" type="pres">
      <dgm:prSet presAssocID="{61350F74-84BC-4527-85A1-D905D22DA7B2}" presName="Name19" presStyleLbl="parChTrans1D3" presStyleIdx="4" presStyleCnt="7"/>
      <dgm:spPr/>
    </dgm:pt>
    <dgm:pt modelId="{51841701-CD92-4EBB-B3F4-CBACF6E86C26}" type="pres">
      <dgm:prSet presAssocID="{6A205006-ED0C-4FC0-B823-2A1DD1A06BE3}" presName="Name21" presStyleCnt="0"/>
      <dgm:spPr/>
    </dgm:pt>
    <dgm:pt modelId="{C806292F-C2FA-4DCC-8CD1-7857B16DD3B6}" type="pres">
      <dgm:prSet presAssocID="{6A205006-ED0C-4FC0-B823-2A1DD1A06BE3}" presName="level2Shape" presStyleLbl="node3" presStyleIdx="4" presStyleCnt="7"/>
      <dgm:spPr>
        <a:prstGeom prst="round2DiagRect">
          <a:avLst/>
        </a:prstGeom>
      </dgm:spPr>
    </dgm:pt>
    <dgm:pt modelId="{1AC98E26-19E5-4E59-BDC2-82BA32DC0631}" type="pres">
      <dgm:prSet presAssocID="{6A205006-ED0C-4FC0-B823-2A1DD1A06BE3}" presName="hierChild3" presStyleCnt="0"/>
      <dgm:spPr/>
    </dgm:pt>
    <dgm:pt modelId="{9DDB22AE-71AA-4B41-84D0-9094C31D34DE}" type="pres">
      <dgm:prSet presAssocID="{1F9B4709-3E8D-4129-9700-664F92E499E4}" presName="Name19" presStyleLbl="parChTrans1D3" presStyleIdx="5" presStyleCnt="7"/>
      <dgm:spPr/>
    </dgm:pt>
    <dgm:pt modelId="{2B9936D0-4D62-47C6-B837-19CD9C4A7F20}" type="pres">
      <dgm:prSet presAssocID="{F5EAF4B6-1D9A-4813-9AB9-CC966AFF45DB}" presName="Name21" presStyleCnt="0"/>
      <dgm:spPr/>
    </dgm:pt>
    <dgm:pt modelId="{21B0A65E-1E09-466B-9BB5-AC0915E58C70}" type="pres">
      <dgm:prSet presAssocID="{F5EAF4B6-1D9A-4813-9AB9-CC966AFF45DB}" presName="level2Shape" presStyleLbl="node3" presStyleIdx="5" presStyleCnt="7" custLinFactNeighborX="2630" custLinFactNeighborY="-2558"/>
      <dgm:spPr>
        <a:prstGeom prst="round2DiagRect">
          <a:avLst/>
        </a:prstGeom>
      </dgm:spPr>
    </dgm:pt>
    <dgm:pt modelId="{DDD0A587-AA5C-4742-8A10-596083C2C82B}" type="pres">
      <dgm:prSet presAssocID="{F5EAF4B6-1D9A-4813-9AB9-CC966AFF45DB}" presName="hierChild3" presStyleCnt="0"/>
      <dgm:spPr/>
    </dgm:pt>
    <dgm:pt modelId="{3C5511F4-DD89-4CD7-B8EA-795367B971B0}" type="pres">
      <dgm:prSet presAssocID="{D9C2F48F-008E-4252-B272-10B6AEFEBF85}" presName="Name19" presStyleLbl="parChTrans1D3" presStyleIdx="6" presStyleCnt="7"/>
      <dgm:spPr/>
    </dgm:pt>
    <dgm:pt modelId="{BE0DEFB4-D355-4B5D-9147-CE4B0AB5DE1C}" type="pres">
      <dgm:prSet presAssocID="{EA0F853E-58E3-49D5-ACF5-2AF09213F240}" presName="Name21" presStyleCnt="0"/>
      <dgm:spPr/>
    </dgm:pt>
    <dgm:pt modelId="{E2A909D2-C4C2-4751-B581-FB83316F0C18}" type="pres">
      <dgm:prSet presAssocID="{EA0F853E-58E3-49D5-ACF5-2AF09213F240}" presName="level2Shape" presStyleLbl="node3" presStyleIdx="6" presStyleCnt="7"/>
      <dgm:spPr>
        <a:prstGeom prst="round2DiagRect">
          <a:avLst/>
        </a:prstGeom>
      </dgm:spPr>
    </dgm:pt>
    <dgm:pt modelId="{D5BA8FD1-2516-4EB5-9CFD-C959DD7C9511}" type="pres">
      <dgm:prSet presAssocID="{EA0F853E-58E3-49D5-ACF5-2AF09213F240}" presName="hierChild3" presStyleCnt="0"/>
      <dgm:spPr/>
    </dgm:pt>
    <dgm:pt modelId="{7BDEAF30-674E-4B50-AC83-8E581D85254D}" type="pres">
      <dgm:prSet presAssocID="{91F5AC4C-AB57-412E-8AC0-3BC33CC1682D}" presName="Name19" presStyleLbl="parChTrans1D4" presStyleIdx="0" presStyleCnt="3"/>
      <dgm:spPr/>
    </dgm:pt>
    <dgm:pt modelId="{558E5D0D-4FD6-402D-A0E0-07BD3EF26313}" type="pres">
      <dgm:prSet presAssocID="{9F098444-99C4-44CD-A7EA-CCC450CF3937}" presName="Name21" presStyleCnt="0"/>
      <dgm:spPr/>
    </dgm:pt>
    <dgm:pt modelId="{3E5F7C7D-740F-49C2-891F-C84785E8548A}" type="pres">
      <dgm:prSet presAssocID="{9F098444-99C4-44CD-A7EA-CCC450CF3937}" presName="level2Shape" presStyleLbl="node4" presStyleIdx="0" presStyleCnt="3"/>
      <dgm:spPr>
        <a:prstGeom prst="round2DiagRect">
          <a:avLst/>
        </a:prstGeom>
      </dgm:spPr>
    </dgm:pt>
    <dgm:pt modelId="{9E298773-D9A7-440D-835C-323FA72BD3CF}" type="pres">
      <dgm:prSet presAssocID="{9F098444-99C4-44CD-A7EA-CCC450CF3937}" presName="hierChild3" presStyleCnt="0"/>
      <dgm:spPr/>
    </dgm:pt>
    <dgm:pt modelId="{BEA1AC99-3D95-4CA6-AB65-06572D4A1A26}" type="pres">
      <dgm:prSet presAssocID="{3671F273-1E91-4A95-8EB7-D9537EA7AB7A}" presName="Name19" presStyleLbl="parChTrans1D4" presStyleIdx="1" presStyleCnt="3"/>
      <dgm:spPr/>
    </dgm:pt>
    <dgm:pt modelId="{6C170DFA-718A-438D-90CD-CFEE8F224836}" type="pres">
      <dgm:prSet presAssocID="{CD1B36DA-85CD-485C-A444-D3341FB82002}" presName="Name21" presStyleCnt="0"/>
      <dgm:spPr/>
    </dgm:pt>
    <dgm:pt modelId="{FA52FB0E-4753-43B5-BBC1-392272FAF88F}" type="pres">
      <dgm:prSet presAssocID="{CD1B36DA-85CD-485C-A444-D3341FB82002}" presName="level2Shape" presStyleLbl="node4" presStyleIdx="1" presStyleCnt="3"/>
      <dgm:spPr>
        <a:prstGeom prst="round2DiagRect">
          <a:avLst/>
        </a:prstGeom>
      </dgm:spPr>
    </dgm:pt>
    <dgm:pt modelId="{F6BB2EE0-0264-401A-97CF-251B46DB5E56}" type="pres">
      <dgm:prSet presAssocID="{CD1B36DA-85CD-485C-A444-D3341FB82002}" presName="hierChild3" presStyleCnt="0"/>
      <dgm:spPr/>
    </dgm:pt>
    <dgm:pt modelId="{957DEBF9-FDC7-4DF7-A0B1-2FA11FAB45F4}" type="pres">
      <dgm:prSet presAssocID="{4C6DDB93-FB87-4DC6-9963-A21579155B2C}" presName="Name19" presStyleLbl="parChTrans1D4" presStyleIdx="2" presStyleCnt="3"/>
      <dgm:spPr/>
    </dgm:pt>
    <dgm:pt modelId="{CEF20F3B-93E0-427C-A42A-7EBF55FB1072}" type="pres">
      <dgm:prSet presAssocID="{48ECB6C2-713C-4649-B5A9-99ED64F3648E}" presName="Name21" presStyleCnt="0"/>
      <dgm:spPr/>
    </dgm:pt>
    <dgm:pt modelId="{570B0FBF-F345-4AEB-9719-A5129D2F121A}" type="pres">
      <dgm:prSet presAssocID="{48ECB6C2-713C-4649-B5A9-99ED64F3648E}" presName="level2Shape" presStyleLbl="node4" presStyleIdx="2" presStyleCnt="3"/>
      <dgm:spPr>
        <a:prstGeom prst="round2DiagRect">
          <a:avLst/>
        </a:prstGeom>
      </dgm:spPr>
    </dgm:pt>
    <dgm:pt modelId="{5DC6DA0D-3BF4-4201-9154-153F9DB7818B}" type="pres">
      <dgm:prSet presAssocID="{48ECB6C2-713C-4649-B5A9-99ED64F3648E}" presName="hierChild3" presStyleCnt="0"/>
      <dgm:spPr/>
    </dgm:pt>
    <dgm:pt modelId="{CC44A0F9-62D8-49F3-BFA7-77AA09B82206}" type="pres">
      <dgm:prSet presAssocID="{4D6C87B9-38E8-4CEB-AF24-C6A65FC79883}" presName="Name19" presStyleLbl="parChTrans1D2" presStyleIdx="3" presStyleCnt="4"/>
      <dgm:spPr/>
    </dgm:pt>
    <dgm:pt modelId="{AA8DFB56-F28D-404E-8F41-DDC8D2016F4D}" type="pres">
      <dgm:prSet presAssocID="{BEBB3A6F-39C8-4185-8D6D-6E8C15DCFD83}" presName="Name21" presStyleCnt="0"/>
      <dgm:spPr/>
    </dgm:pt>
    <dgm:pt modelId="{85991926-80DA-417D-8BA9-615759105EE7}" type="pres">
      <dgm:prSet presAssocID="{BEBB3A6F-39C8-4185-8D6D-6E8C15DCFD83}" presName="level2Shape" presStyleLbl="node2" presStyleIdx="3" presStyleCnt="4" custLinFactNeighborX="98302" custLinFactNeighborY="-7404"/>
      <dgm:spPr>
        <a:prstGeom prst="round2DiagRect">
          <a:avLst/>
        </a:prstGeom>
      </dgm:spPr>
    </dgm:pt>
    <dgm:pt modelId="{D9FDB690-DD89-4A4D-9106-8C43E181E945}" type="pres">
      <dgm:prSet presAssocID="{BEBB3A6F-39C8-4185-8D6D-6E8C15DCFD83}" presName="hierChild3" presStyleCnt="0"/>
      <dgm:spPr/>
    </dgm:pt>
    <dgm:pt modelId="{B987A2EF-344C-4C40-BD92-3D550DB11D66}" type="pres">
      <dgm:prSet presAssocID="{EA26790D-C27A-43E2-8DDF-0102CFF2941F}" presName="bgShapesFlow" presStyleCnt="0"/>
      <dgm:spPr/>
    </dgm:pt>
  </dgm:ptLst>
  <dgm:cxnLst>
    <dgm:cxn modelId="{AF637D03-4D96-4F1D-A2D8-52B843B9F8FE}" srcId="{EA26790D-C27A-43E2-8DDF-0102CFF2941F}" destId="{FBDD9805-BDAA-4107-BE9D-1409480CFD24}" srcOrd="0" destOrd="0" parTransId="{BF3B05A0-3D28-4FBA-BEBE-3EB71B8EBD47}" sibTransId="{49EBB6D0-73F1-4E51-9346-7ADEEA972F73}"/>
    <dgm:cxn modelId="{E265F403-2D4D-43C4-B24E-1DD894DC1A9A}" type="presOf" srcId="{EA26790D-C27A-43E2-8DDF-0102CFF2941F}" destId="{1F42FA4D-33ED-4F9E-838B-DA9AB1076A2D}" srcOrd="0" destOrd="0" presId="urn:microsoft.com/office/officeart/2005/8/layout/hierarchy6"/>
    <dgm:cxn modelId="{921F6B08-B90E-4B6E-AB6B-E22405A6A81C}" srcId="{0C9629CC-1051-41FA-BAB0-FA46A58DFF8C}" destId="{F5EAF4B6-1D9A-4813-9AB9-CC966AFF45DB}" srcOrd="1" destOrd="0" parTransId="{1F9B4709-3E8D-4129-9700-664F92E499E4}" sibTransId="{CB59B944-9CC6-462F-9B01-23E2BAC523D4}"/>
    <dgm:cxn modelId="{1A5F1F10-E175-4E71-A011-744332B76D99}" type="presOf" srcId="{61350F74-84BC-4527-85A1-D905D22DA7B2}" destId="{AD25B6E7-10F2-4D89-B9BB-ED1666F10B5E}" srcOrd="0" destOrd="0" presId="urn:microsoft.com/office/officeart/2005/8/layout/hierarchy6"/>
    <dgm:cxn modelId="{69A33412-7E4D-463C-8EB2-D04D67E20402}" type="presOf" srcId="{BF5963EE-148C-4619-BE5B-BD66DBB81503}" destId="{78F907F1-F782-426A-BFA6-67798859715A}" srcOrd="0" destOrd="0" presId="urn:microsoft.com/office/officeart/2005/8/layout/hierarchy6"/>
    <dgm:cxn modelId="{536AF813-B6A7-4FFA-B365-B28C37A44B23}" type="presOf" srcId="{6A205006-ED0C-4FC0-B823-2A1DD1A06BE3}" destId="{C806292F-C2FA-4DCC-8CD1-7857B16DD3B6}" srcOrd="0" destOrd="0" presId="urn:microsoft.com/office/officeart/2005/8/layout/hierarchy6"/>
    <dgm:cxn modelId="{94105D1A-C8A3-4A66-BB51-2C4464729801}" type="presOf" srcId="{D9C2F48F-008E-4252-B272-10B6AEFEBF85}" destId="{3C5511F4-DD89-4CD7-B8EA-795367B971B0}" srcOrd="0" destOrd="0" presId="urn:microsoft.com/office/officeart/2005/8/layout/hierarchy6"/>
    <dgm:cxn modelId="{1F57D525-46B9-4032-B1C7-B52B8877D5BD}" type="presOf" srcId="{9F098444-99C4-44CD-A7EA-CCC450CF3937}" destId="{3E5F7C7D-740F-49C2-891F-C84785E8548A}" srcOrd="0" destOrd="0" presId="urn:microsoft.com/office/officeart/2005/8/layout/hierarchy6"/>
    <dgm:cxn modelId="{1B01B226-E9CE-4E0F-A450-8FC2909B48DB}" type="presOf" srcId="{91F5AC4C-AB57-412E-8AC0-3BC33CC1682D}" destId="{7BDEAF30-674E-4B50-AC83-8E581D85254D}" srcOrd="0" destOrd="0" presId="urn:microsoft.com/office/officeart/2005/8/layout/hierarchy6"/>
    <dgm:cxn modelId="{70A3462A-507F-44E1-82E1-778BE2F1AE11}" srcId="{FBDD9805-BDAA-4107-BE9D-1409480CFD24}" destId="{0CDAD311-ECD7-4BDE-9911-D712E895C491}" srcOrd="1" destOrd="0" parTransId="{DE3C9604-26D8-4298-ABA3-E993B7848A5C}" sibTransId="{48B5A74A-FF47-486C-8470-DFB68BE8CE20}"/>
    <dgm:cxn modelId="{4BDC842A-5FAB-463F-A2F0-66FB65EE8690}" srcId="{0CDAD311-ECD7-4BDE-9911-D712E895C491}" destId="{BF5963EE-148C-4619-BE5B-BD66DBB81503}" srcOrd="0" destOrd="0" parTransId="{3737CCF7-6EF6-4F92-AB51-CF1BE3698801}" sibTransId="{607860B0-5843-4D33-B14C-72D0B87D08E2}"/>
    <dgm:cxn modelId="{9BE41E35-5143-4B5B-85E1-8EE2B24772F0}" srcId="{E9D30DDD-A22A-4654-AF0C-6C4CFBDCBFD3}" destId="{0ED0DECD-AD02-45E7-8F72-65DDC16B3FAE}" srcOrd="1" destOrd="0" parTransId="{A1571C0B-CBAC-4783-AEC4-A085B99B1D1F}" sibTransId="{ADC0DC92-82E0-43DF-BFCF-19FB8735448B}"/>
    <dgm:cxn modelId="{641DBD3C-A711-4B3A-9DA3-B0D24356823A}" srcId="{E9D30DDD-A22A-4654-AF0C-6C4CFBDCBFD3}" destId="{F0192735-7427-4564-ADB9-6D8F4B47AE10}" srcOrd="0" destOrd="0" parTransId="{8DC51854-3873-4F12-B85C-7ECC2FF9E9B7}" sibTransId="{0ED6EB08-5F25-4598-A89C-EF163D1400AE}"/>
    <dgm:cxn modelId="{7FB5A163-768D-4B1A-A6C2-370BBE4F7F4B}" type="presOf" srcId="{3737CCF7-6EF6-4F92-AB51-CF1BE3698801}" destId="{B794645E-8B88-47DD-A317-EEC90FC45DBE}" srcOrd="0" destOrd="0" presId="urn:microsoft.com/office/officeart/2005/8/layout/hierarchy6"/>
    <dgm:cxn modelId="{42508D64-67CB-4B51-A407-5A6D130106E9}" type="presOf" srcId="{4C6DDB93-FB87-4DC6-9963-A21579155B2C}" destId="{957DEBF9-FDC7-4DF7-A0B1-2FA11FAB45F4}" srcOrd="0" destOrd="0" presId="urn:microsoft.com/office/officeart/2005/8/layout/hierarchy6"/>
    <dgm:cxn modelId="{87126669-462B-483F-8D34-D4C225E36248}" srcId="{EA0F853E-58E3-49D5-ACF5-2AF09213F240}" destId="{CD1B36DA-85CD-485C-A444-D3341FB82002}" srcOrd="1" destOrd="0" parTransId="{3671F273-1E91-4A95-8EB7-D9537EA7AB7A}" sibTransId="{87B61E30-69E6-4AAD-B6A0-40296CB7FC90}"/>
    <dgm:cxn modelId="{A3EC8F7A-554F-4EE9-A9B2-04E4FD39D85E}" type="presOf" srcId="{FBDD9805-BDAA-4107-BE9D-1409480CFD24}" destId="{7D67542F-11D8-414C-B1E5-C3D3DC6D69AA}" srcOrd="0" destOrd="0" presId="urn:microsoft.com/office/officeart/2005/8/layout/hierarchy6"/>
    <dgm:cxn modelId="{A317287B-17D0-46A5-BCB0-C78552F9D7C2}" type="presOf" srcId="{0ED0DECD-AD02-45E7-8F72-65DDC16B3FAE}" destId="{D489D2DE-AEA6-4315-BA16-FDB642DF5945}" srcOrd="0" destOrd="0" presId="urn:microsoft.com/office/officeart/2005/8/layout/hierarchy6"/>
    <dgm:cxn modelId="{7D5D7C7D-9329-4F42-8843-9D8323CE7419}" type="presOf" srcId="{F5EAF4B6-1D9A-4813-9AB9-CC966AFF45DB}" destId="{21B0A65E-1E09-466B-9BB5-AC0915E58C70}" srcOrd="0" destOrd="0" presId="urn:microsoft.com/office/officeart/2005/8/layout/hierarchy6"/>
    <dgm:cxn modelId="{4333BF89-ECDA-419E-B46C-67D52816C151}" srcId="{FBDD9805-BDAA-4107-BE9D-1409480CFD24}" destId="{BEBB3A6F-39C8-4185-8D6D-6E8C15DCFD83}" srcOrd="3" destOrd="0" parTransId="{4D6C87B9-38E8-4CEB-AF24-C6A65FC79883}" sibTransId="{A05D8CD2-A6E6-4F63-AA12-79E4CD155453}"/>
    <dgm:cxn modelId="{1864848A-D303-472F-B33A-99418633698A}" type="presOf" srcId="{039483DA-242D-4E10-BE66-E5FEB3A330B1}" destId="{498FA26C-482F-486D-A5C4-F3FBA5EB476F}" srcOrd="0" destOrd="0" presId="urn:microsoft.com/office/officeart/2005/8/layout/hierarchy6"/>
    <dgm:cxn modelId="{6E148F96-BEF4-4145-B7D6-9AAB0720A9E1}" type="presOf" srcId="{E9D30DDD-A22A-4654-AF0C-6C4CFBDCBFD3}" destId="{BE6F58C6-4F15-43FF-9A81-E8AB23E65F8D}" srcOrd="0" destOrd="0" presId="urn:microsoft.com/office/officeart/2005/8/layout/hierarchy6"/>
    <dgm:cxn modelId="{52467897-90AB-495F-AC73-2EFDBBB3718A}" srcId="{0CDAD311-ECD7-4BDE-9911-D712E895C491}" destId="{4B9948D8-03DF-41E6-8561-2413719DBA3C}" srcOrd="1" destOrd="0" parTransId="{039483DA-242D-4E10-BE66-E5FEB3A330B1}" sibTransId="{2FFE7608-932E-4DAE-B1DF-B5835D321D4C}"/>
    <dgm:cxn modelId="{DCD9D5A1-30D9-4653-9D82-D5979450F58D}" type="presOf" srcId="{48ECB6C2-713C-4649-B5A9-99ED64F3648E}" destId="{570B0FBF-F345-4AEB-9719-A5129D2F121A}" srcOrd="0" destOrd="0" presId="urn:microsoft.com/office/officeart/2005/8/layout/hierarchy6"/>
    <dgm:cxn modelId="{A47754A2-2239-4AF6-B4EC-5A7F402DB91A}" srcId="{EA0F853E-58E3-49D5-ACF5-2AF09213F240}" destId="{48ECB6C2-713C-4649-B5A9-99ED64F3648E}" srcOrd="2" destOrd="0" parTransId="{4C6DDB93-FB87-4DC6-9963-A21579155B2C}" sibTransId="{B61EA9DD-2D2B-4927-AA1A-73474D04CD70}"/>
    <dgm:cxn modelId="{694420A6-29C1-45E7-A6EF-E7792321FD29}" type="presOf" srcId="{8DC51854-3873-4F12-B85C-7ECC2FF9E9B7}" destId="{0BD296B2-83BB-4FFD-B3C0-BC006FDFFF5D}" srcOrd="0" destOrd="0" presId="urn:microsoft.com/office/officeart/2005/8/layout/hierarchy6"/>
    <dgm:cxn modelId="{2E9AD3AA-A0AC-43F3-8DE8-09BA97CB5C88}" type="presOf" srcId="{EE6D5303-0F27-480F-A26B-67DDDD46AB82}" destId="{FEB02217-16BA-4210-A6ED-F19697388557}" srcOrd="0" destOrd="0" presId="urn:microsoft.com/office/officeart/2005/8/layout/hierarchy6"/>
    <dgm:cxn modelId="{4A3B17AE-3F29-4817-AA78-67CF9F4A979A}" type="presOf" srcId="{CD1B36DA-85CD-485C-A444-D3341FB82002}" destId="{FA52FB0E-4753-43B5-BBC1-392272FAF88F}" srcOrd="0" destOrd="0" presId="urn:microsoft.com/office/officeart/2005/8/layout/hierarchy6"/>
    <dgm:cxn modelId="{CC8940B0-A0CB-42BF-B336-FC9E58C26B51}" type="presOf" srcId="{4D6C87B9-38E8-4CEB-AF24-C6A65FC79883}" destId="{CC44A0F9-62D8-49F3-BFA7-77AA09B82206}" srcOrd="0" destOrd="0" presId="urn:microsoft.com/office/officeart/2005/8/layout/hierarchy6"/>
    <dgm:cxn modelId="{15BA23B8-4A1B-4CA3-B0A7-BDFAA20368F0}" type="presOf" srcId="{F0192735-7427-4564-ADB9-6D8F4B47AE10}" destId="{8E17BE48-C7E3-4A80-BA71-D6F3C276D48B}" srcOrd="0" destOrd="0" presId="urn:microsoft.com/office/officeart/2005/8/layout/hierarchy6"/>
    <dgm:cxn modelId="{F72C8DBE-25FE-4119-A150-693FA3294D07}" type="presOf" srcId="{4B9948D8-03DF-41E6-8561-2413719DBA3C}" destId="{C910A88E-1D2C-495C-B954-D69C2A6EDA39}" srcOrd="0" destOrd="0" presId="urn:microsoft.com/office/officeart/2005/8/layout/hierarchy6"/>
    <dgm:cxn modelId="{E09B6BC6-ED1A-457C-8102-41AACC790BDB}" srcId="{FBDD9805-BDAA-4107-BE9D-1409480CFD24}" destId="{E9D30DDD-A22A-4654-AF0C-6C4CFBDCBFD3}" srcOrd="0" destOrd="0" parTransId="{EE6D5303-0F27-480F-A26B-67DDDD46AB82}" sibTransId="{4D13A30E-85CA-4016-8F69-4F4FC0621D71}"/>
    <dgm:cxn modelId="{DE1AB7C8-1EB9-430F-BF16-06D212472521}" type="presOf" srcId="{3671F273-1E91-4A95-8EB7-D9537EA7AB7A}" destId="{BEA1AC99-3D95-4CA6-AB65-06572D4A1A26}" srcOrd="0" destOrd="0" presId="urn:microsoft.com/office/officeart/2005/8/layout/hierarchy6"/>
    <dgm:cxn modelId="{2EFF79C9-C19D-480B-828A-48BAB287A817}" srcId="{0C9629CC-1051-41FA-BAB0-FA46A58DFF8C}" destId="{6A205006-ED0C-4FC0-B823-2A1DD1A06BE3}" srcOrd="0" destOrd="0" parTransId="{61350F74-84BC-4527-85A1-D905D22DA7B2}" sibTransId="{A94B0B75-7232-451C-8673-C504EAC814DF}"/>
    <dgm:cxn modelId="{5C3C31CB-3AFB-47C0-AC5F-8FDAFF6C52F4}" type="presOf" srcId="{EA0F853E-58E3-49D5-ACF5-2AF09213F240}" destId="{E2A909D2-C4C2-4751-B581-FB83316F0C18}" srcOrd="0" destOrd="0" presId="urn:microsoft.com/office/officeart/2005/8/layout/hierarchy6"/>
    <dgm:cxn modelId="{591851E0-CF5C-4D5A-993F-560CB3E9ABB3}" srcId="{0C9629CC-1051-41FA-BAB0-FA46A58DFF8C}" destId="{EA0F853E-58E3-49D5-ACF5-2AF09213F240}" srcOrd="2" destOrd="0" parTransId="{D9C2F48F-008E-4252-B272-10B6AEFEBF85}" sibTransId="{C7B4DC3F-D2FB-4DF0-A9F2-88813151AF8E}"/>
    <dgm:cxn modelId="{A08404E7-F566-4F36-A6E1-ABD3657DFA71}" type="presOf" srcId="{0C9629CC-1051-41FA-BAB0-FA46A58DFF8C}" destId="{9710E4F8-42DC-4164-8325-CDE54451DBEB}" srcOrd="0" destOrd="0" presId="urn:microsoft.com/office/officeart/2005/8/layout/hierarchy6"/>
    <dgm:cxn modelId="{0D8498E8-9952-46A9-99DD-0735E2EAE763}" srcId="{FBDD9805-BDAA-4107-BE9D-1409480CFD24}" destId="{0C9629CC-1051-41FA-BAB0-FA46A58DFF8C}" srcOrd="2" destOrd="0" parTransId="{5A3C492B-7C88-4BE1-BC13-8C22394708FF}" sibTransId="{7CCC659E-6B83-4171-8021-06DA372486A4}"/>
    <dgm:cxn modelId="{6B9184F4-CCE8-4694-9D82-9A1699A5B275}" type="presOf" srcId="{0CDAD311-ECD7-4BDE-9911-D712E895C491}" destId="{F36D5AD1-9417-41F8-BE83-A6A336E43615}" srcOrd="0" destOrd="0" presId="urn:microsoft.com/office/officeart/2005/8/layout/hierarchy6"/>
    <dgm:cxn modelId="{15BBCFF7-D8BB-475D-8A61-87CB7170A68E}" type="presOf" srcId="{1F9B4709-3E8D-4129-9700-664F92E499E4}" destId="{9DDB22AE-71AA-4B41-84D0-9094C31D34DE}" srcOrd="0" destOrd="0" presId="urn:microsoft.com/office/officeart/2005/8/layout/hierarchy6"/>
    <dgm:cxn modelId="{8037D7F8-9694-4F75-9CF8-3D42454376F2}" type="presOf" srcId="{A1571C0B-CBAC-4783-AEC4-A085B99B1D1F}" destId="{13D5A2CD-940C-4EB5-90C3-BB6C9CCE0AC7}" srcOrd="0" destOrd="0" presId="urn:microsoft.com/office/officeart/2005/8/layout/hierarchy6"/>
    <dgm:cxn modelId="{4275FEF8-CF06-440C-A78C-92387D18BC05}" srcId="{EA0F853E-58E3-49D5-ACF5-2AF09213F240}" destId="{9F098444-99C4-44CD-A7EA-CCC450CF3937}" srcOrd="0" destOrd="0" parTransId="{91F5AC4C-AB57-412E-8AC0-3BC33CC1682D}" sibTransId="{39E5470B-3DB6-437D-BFF3-2EAADAFC37A2}"/>
    <dgm:cxn modelId="{41971DF9-3C2E-455A-B72B-C5CCBC71C42A}" type="presOf" srcId="{DE3C9604-26D8-4298-ABA3-E993B7848A5C}" destId="{079CA4FB-116C-4ABA-89C8-B6B03E868C06}" srcOrd="0" destOrd="0" presId="urn:microsoft.com/office/officeart/2005/8/layout/hierarchy6"/>
    <dgm:cxn modelId="{14C447FA-550A-4800-A45D-D5B5D09E0734}" type="presOf" srcId="{5A3C492B-7C88-4BE1-BC13-8C22394708FF}" destId="{020BE1C6-4655-4600-B455-39889AD03720}" srcOrd="0" destOrd="0" presId="urn:microsoft.com/office/officeart/2005/8/layout/hierarchy6"/>
    <dgm:cxn modelId="{1803ACFF-4E5B-41B8-A307-11E25BC2E2EB}" type="presOf" srcId="{BEBB3A6F-39C8-4185-8D6D-6E8C15DCFD83}" destId="{85991926-80DA-417D-8BA9-615759105EE7}" srcOrd="0" destOrd="0" presId="urn:microsoft.com/office/officeart/2005/8/layout/hierarchy6"/>
    <dgm:cxn modelId="{05734901-E9A4-4B7A-A876-FD2286BFBDF3}" type="presParOf" srcId="{1F42FA4D-33ED-4F9E-838B-DA9AB1076A2D}" destId="{39AB56DA-B27C-4C34-AD3F-AB64AB97298C}" srcOrd="0" destOrd="0" presId="urn:microsoft.com/office/officeart/2005/8/layout/hierarchy6"/>
    <dgm:cxn modelId="{D02AD34D-A200-4EE8-8FF6-DD7EB7DBF54F}" type="presParOf" srcId="{39AB56DA-B27C-4C34-AD3F-AB64AB97298C}" destId="{D1534966-6898-43DD-8BBD-71B25E95914B}" srcOrd="0" destOrd="0" presId="urn:microsoft.com/office/officeart/2005/8/layout/hierarchy6"/>
    <dgm:cxn modelId="{4FFA4378-AFA9-4E2F-8B3F-D87B5E3CBF0B}" type="presParOf" srcId="{D1534966-6898-43DD-8BBD-71B25E95914B}" destId="{43008D8D-0BAF-4326-92E8-1EE2F0DC5013}" srcOrd="0" destOrd="0" presId="urn:microsoft.com/office/officeart/2005/8/layout/hierarchy6"/>
    <dgm:cxn modelId="{30FEFC65-DF2F-4A23-93F6-6D41B4707F90}" type="presParOf" srcId="{43008D8D-0BAF-4326-92E8-1EE2F0DC5013}" destId="{7D67542F-11D8-414C-B1E5-C3D3DC6D69AA}" srcOrd="0" destOrd="0" presId="urn:microsoft.com/office/officeart/2005/8/layout/hierarchy6"/>
    <dgm:cxn modelId="{B608EDF7-DCE2-4CBB-B1E9-DD82DCF81847}" type="presParOf" srcId="{43008D8D-0BAF-4326-92E8-1EE2F0DC5013}" destId="{2EDAF24C-172E-41C5-8913-CFF855C90213}" srcOrd="1" destOrd="0" presId="urn:microsoft.com/office/officeart/2005/8/layout/hierarchy6"/>
    <dgm:cxn modelId="{CFED33D5-6E51-4E48-A882-DA85566EB624}" type="presParOf" srcId="{2EDAF24C-172E-41C5-8913-CFF855C90213}" destId="{FEB02217-16BA-4210-A6ED-F19697388557}" srcOrd="0" destOrd="0" presId="urn:microsoft.com/office/officeart/2005/8/layout/hierarchy6"/>
    <dgm:cxn modelId="{3DACA4BF-1B0B-4C2C-B9A8-6A09D7A6008D}" type="presParOf" srcId="{2EDAF24C-172E-41C5-8913-CFF855C90213}" destId="{4FFF3910-8AC0-4132-9D82-2C7DFF0B79D3}" srcOrd="1" destOrd="0" presId="urn:microsoft.com/office/officeart/2005/8/layout/hierarchy6"/>
    <dgm:cxn modelId="{E288A329-884E-495D-A2C1-F649C1C56119}" type="presParOf" srcId="{4FFF3910-8AC0-4132-9D82-2C7DFF0B79D3}" destId="{BE6F58C6-4F15-43FF-9A81-E8AB23E65F8D}" srcOrd="0" destOrd="0" presId="urn:microsoft.com/office/officeart/2005/8/layout/hierarchy6"/>
    <dgm:cxn modelId="{15320428-9B8E-4BCF-866B-E01E25E5BF2F}" type="presParOf" srcId="{4FFF3910-8AC0-4132-9D82-2C7DFF0B79D3}" destId="{94F50AE5-31E8-4AA5-AB02-58DE4B12A77A}" srcOrd="1" destOrd="0" presId="urn:microsoft.com/office/officeart/2005/8/layout/hierarchy6"/>
    <dgm:cxn modelId="{86A8D017-4B9E-4660-A214-59C98CF5C5ED}" type="presParOf" srcId="{94F50AE5-31E8-4AA5-AB02-58DE4B12A77A}" destId="{0BD296B2-83BB-4FFD-B3C0-BC006FDFFF5D}" srcOrd="0" destOrd="0" presId="urn:microsoft.com/office/officeart/2005/8/layout/hierarchy6"/>
    <dgm:cxn modelId="{9541D2CF-2F9B-417E-8AF9-C908991D5A99}" type="presParOf" srcId="{94F50AE5-31E8-4AA5-AB02-58DE4B12A77A}" destId="{E6E173F7-04D5-491E-BEF8-C13C3CBE95D1}" srcOrd="1" destOrd="0" presId="urn:microsoft.com/office/officeart/2005/8/layout/hierarchy6"/>
    <dgm:cxn modelId="{85A5BDC6-E014-4B24-96DF-6B7F4B3BF3AE}" type="presParOf" srcId="{E6E173F7-04D5-491E-BEF8-C13C3CBE95D1}" destId="{8E17BE48-C7E3-4A80-BA71-D6F3C276D48B}" srcOrd="0" destOrd="0" presId="urn:microsoft.com/office/officeart/2005/8/layout/hierarchy6"/>
    <dgm:cxn modelId="{E8B19E41-7DB4-4F19-A0F4-5EB7D94AEA8A}" type="presParOf" srcId="{E6E173F7-04D5-491E-BEF8-C13C3CBE95D1}" destId="{4FEE1B37-A1ED-41B9-9FA6-AFD54536D8AC}" srcOrd="1" destOrd="0" presId="urn:microsoft.com/office/officeart/2005/8/layout/hierarchy6"/>
    <dgm:cxn modelId="{DA6FB012-8713-4802-8E36-6FFFC9CA7967}" type="presParOf" srcId="{94F50AE5-31E8-4AA5-AB02-58DE4B12A77A}" destId="{13D5A2CD-940C-4EB5-90C3-BB6C9CCE0AC7}" srcOrd="2" destOrd="0" presId="urn:microsoft.com/office/officeart/2005/8/layout/hierarchy6"/>
    <dgm:cxn modelId="{36FA0E5D-BB21-4172-8B0E-78E49DDFB093}" type="presParOf" srcId="{94F50AE5-31E8-4AA5-AB02-58DE4B12A77A}" destId="{292B51CA-9911-47D9-918B-A213F2794AF2}" srcOrd="3" destOrd="0" presId="urn:microsoft.com/office/officeart/2005/8/layout/hierarchy6"/>
    <dgm:cxn modelId="{DD23311A-370F-4A65-B866-BDA912FDD20F}" type="presParOf" srcId="{292B51CA-9911-47D9-918B-A213F2794AF2}" destId="{D489D2DE-AEA6-4315-BA16-FDB642DF5945}" srcOrd="0" destOrd="0" presId="urn:microsoft.com/office/officeart/2005/8/layout/hierarchy6"/>
    <dgm:cxn modelId="{46EFC733-6077-44A7-A4BD-12830FFCF5E4}" type="presParOf" srcId="{292B51CA-9911-47D9-918B-A213F2794AF2}" destId="{3DBB79C3-EB51-41E7-BA23-8BDAC640BBC5}" srcOrd="1" destOrd="0" presId="urn:microsoft.com/office/officeart/2005/8/layout/hierarchy6"/>
    <dgm:cxn modelId="{8FB8BD67-52BE-4CF5-94F5-94BB0802EC03}" type="presParOf" srcId="{2EDAF24C-172E-41C5-8913-CFF855C90213}" destId="{079CA4FB-116C-4ABA-89C8-B6B03E868C06}" srcOrd="2" destOrd="0" presId="urn:microsoft.com/office/officeart/2005/8/layout/hierarchy6"/>
    <dgm:cxn modelId="{4EFB5980-3D89-4989-8BC0-190EC205554E}" type="presParOf" srcId="{2EDAF24C-172E-41C5-8913-CFF855C90213}" destId="{9BA8D093-1AB9-45E4-96D8-6A4126FF3CFB}" srcOrd="3" destOrd="0" presId="urn:microsoft.com/office/officeart/2005/8/layout/hierarchy6"/>
    <dgm:cxn modelId="{D004A08C-1CE2-469B-87F0-CCD459046AAE}" type="presParOf" srcId="{9BA8D093-1AB9-45E4-96D8-6A4126FF3CFB}" destId="{F36D5AD1-9417-41F8-BE83-A6A336E43615}" srcOrd="0" destOrd="0" presId="urn:microsoft.com/office/officeart/2005/8/layout/hierarchy6"/>
    <dgm:cxn modelId="{88DA97C8-9BA7-4751-BD77-D328ECC0F38F}" type="presParOf" srcId="{9BA8D093-1AB9-45E4-96D8-6A4126FF3CFB}" destId="{0E367097-0FD8-48D5-8F4A-73BC684E66FA}" srcOrd="1" destOrd="0" presId="urn:microsoft.com/office/officeart/2005/8/layout/hierarchy6"/>
    <dgm:cxn modelId="{C2BEA833-D897-4062-808E-4325DB2C11C4}" type="presParOf" srcId="{0E367097-0FD8-48D5-8F4A-73BC684E66FA}" destId="{B794645E-8B88-47DD-A317-EEC90FC45DBE}" srcOrd="0" destOrd="0" presId="urn:microsoft.com/office/officeart/2005/8/layout/hierarchy6"/>
    <dgm:cxn modelId="{8CD35EAD-18EE-4E5A-B69F-3CBFC1128A0A}" type="presParOf" srcId="{0E367097-0FD8-48D5-8F4A-73BC684E66FA}" destId="{2669ACC9-51B4-4F3D-85FD-F5838BD97D69}" srcOrd="1" destOrd="0" presId="urn:microsoft.com/office/officeart/2005/8/layout/hierarchy6"/>
    <dgm:cxn modelId="{00B27493-B86F-4C79-967D-396974359C9D}" type="presParOf" srcId="{2669ACC9-51B4-4F3D-85FD-F5838BD97D69}" destId="{78F907F1-F782-426A-BFA6-67798859715A}" srcOrd="0" destOrd="0" presId="urn:microsoft.com/office/officeart/2005/8/layout/hierarchy6"/>
    <dgm:cxn modelId="{68F65395-BBAA-4708-BBB0-F2F2341EBA26}" type="presParOf" srcId="{2669ACC9-51B4-4F3D-85FD-F5838BD97D69}" destId="{B9255AE7-E5B1-4AEF-8878-DBD038697826}" srcOrd="1" destOrd="0" presId="urn:microsoft.com/office/officeart/2005/8/layout/hierarchy6"/>
    <dgm:cxn modelId="{B415E961-1529-4D64-A8DB-374C40E5A27D}" type="presParOf" srcId="{0E367097-0FD8-48D5-8F4A-73BC684E66FA}" destId="{498FA26C-482F-486D-A5C4-F3FBA5EB476F}" srcOrd="2" destOrd="0" presId="urn:microsoft.com/office/officeart/2005/8/layout/hierarchy6"/>
    <dgm:cxn modelId="{B950B2B5-7E4F-4EF4-9AB7-643C3AAE45A2}" type="presParOf" srcId="{0E367097-0FD8-48D5-8F4A-73BC684E66FA}" destId="{6099DA09-3223-4F3B-8141-B93758B08FDA}" srcOrd="3" destOrd="0" presId="urn:microsoft.com/office/officeart/2005/8/layout/hierarchy6"/>
    <dgm:cxn modelId="{36D60D58-B9E8-443E-AAF2-9485D4A7BC48}" type="presParOf" srcId="{6099DA09-3223-4F3B-8141-B93758B08FDA}" destId="{C910A88E-1D2C-495C-B954-D69C2A6EDA39}" srcOrd="0" destOrd="0" presId="urn:microsoft.com/office/officeart/2005/8/layout/hierarchy6"/>
    <dgm:cxn modelId="{AB6687AF-40E9-4FC0-ACC5-174A27DBED0A}" type="presParOf" srcId="{6099DA09-3223-4F3B-8141-B93758B08FDA}" destId="{91953298-852C-442C-B0A3-99B7D70492B7}" srcOrd="1" destOrd="0" presId="urn:microsoft.com/office/officeart/2005/8/layout/hierarchy6"/>
    <dgm:cxn modelId="{80046A2C-B526-4869-B691-C681C36C1DB6}" type="presParOf" srcId="{2EDAF24C-172E-41C5-8913-CFF855C90213}" destId="{020BE1C6-4655-4600-B455-39889AD03720}" srcOrd="4" destOrd="0" presId="urn:microsoft.com/office/officeart/2005/8/layout/hierarchy6"/>
    <dgm:cxn modelId="{51734587-5B2A-44CE-A951-3E1CC0CD90DB}" type="presParOf" srcId="{2EDAF24C-172E-41C5-8913-CFF855C90213}" destId="{E853D6AA-72BA-4ECA-B50E-4129D61041A2}" srcOrd="5" destOrd="0" presId="urn:microsoft.com/office/officeart/2005/8/layout/hierarchy6"/>
    <dgm:cxn modelId="{DECFBC77-9A9A-45A9-9079-D753AF4DC73D}" type="presParOf" srcId="{E853D6AA-72BA-4ECA-B50E-4129D61041A2}" destId="{9710E4F8-42DC-4164-8325-CDE54451DBEB}" srcOrd="0" destOrd="0" presId="urn:microsoft.com/office/officeart/2005/8/layout/hierarchy6"/>
    <dgm:cxn modelId="{0F729124-08DD-4B53-BBC7-30967226F016}" type="presParOf" srcId="{E853D6AA-72BA-4ECA-B50E-4129D61041A2}" destId="{228FB740-4E66-4E57-92D5-01090D8C7561}" srcOrd="1" destOrd="0" presId="urn:microsoft.com/office/officeart/2005/8/layout/hierarchy6"/>
    <dgm:cxn modelId="{5AA26661-4BC5-45B0-9667-D6EA6E80E5E6}" type="presParOf" srcId="{228FB740-4E66-4E57-92D5-01090D8C7561}" destId="{AD25B6E7-10F2-4D89-B9BB-ED1666F10B5E}" srcOrd="0" destOrd="0" presId="urn:microsoft.com/office/officeart/2005/8/layout/hierarchy6"/>
    <dgm:cxn modelId="{E98D70EA-5259-48D7-B81E-CAA77B16B342}" type="presParOf" srcId="{228FB740-4E66-4E57-92D5-01090D8C7561}" destId="{51841701-CD92-4EBB-B3F4-CBACF6E86C26}" srcOrd="1" destOrd="0" presId="urn:microsoft.com/office/officeart/2005/8/layout/hierarchy6"/>
    <dgm:cxn modelId="{4A1FD383-F9AD-47C6-8BB6-BF9A1553901C}" type="presParOf" srcId="{51841701-CD92-4EBB-B3F4-CBACF6E86C26}" destId="{C806292F-C2FA-4DCC-8CD1-7857B16DD3B6}" srcOrd="0" destOrd="0" presId="urn:microsoft.com/office/officeart/2005/8/layout/hierarchy6"/>
    <dgm:cxn modelId="{7F197DE6-A40D-4502-A79F-0C33454AB592}" type="presParOf" srcId="{51841701-CD92-4EBB-B3F4-CBACF6E86C26}" destId="{1AC98E26-19E5-4E59-BDC2-82BA32DC0631}" srcOrd="1" destOrd="0" presId="urn:microsoft.com/office/officeart/2005/8/layout/hierarchy6"/>
    <dgm:cxn modelId="{B220DD69-00A5-444F-A94D-6A21921F10D7}" type="presParOf" srcId="{228FB740-4E66-4E57-92D5-01090D8C7561}" destId="{9DDB22AE-71AA-4B41-84D0-9094C31D34DE}" srcOrd="2" destOrd="0" presId="urn:microsoft.com/office/officeart/2005/8/layout/hierarchy6"/>
    <dgm:cxn modelId="{911559EB-C650-4148-93F1-F6CC40B4545C}" type="presParOf" srcId="{228FB740-4E66-4E57-92D5-01090D8C7561}" destId="{2B9936D0-4D62-47C6-B837-19CD9C4A7F20}" srcOrd="3" destOrd="0" presId="urn:microsoft.com/office/officeart/2005/8/layout/hierarchy6"/>
    <dgm:cxn modelId="{12C7FEA5-DDD8-4C65-81D8-A0D66A4F01D7}" type="presParOf" srcId="{2B9936D0-4D62-47C6-B837-19CD9C4A7F20}" destId="{21B0A65E-1E09-466B-9BB5-AC0915E58C70}" srcOrd="0" destOrd="0" presId="urn:microsoft.com/office/officeart/2005/8/layout/hierarchy6"/>
    <dgm:cxn modelId="{B04F8ECD-BAB3-424E-B73B-F49E1844C364}" type="presParOf" srcId="{2B9936D0-4D62-47C6-B837-19CD9C4A7F20}" destId="{DDD0A587-AA5C-4742-8A10-596083C2C82B}" srcOrd="1" destOrd="0" presId="urn:microsoft.com/office/officeart/2005/8/layout/hierarchy6"/>
    <dgm:cxn modelId="{C8590D6C-28AE-41D3-B2A3-92FD533B542E}" type="presParOf" srcId="{228FB740-4E66-4E57-92D5-01090D8C7561}" destId="{3C5511F4-DD89-4CD7-B8EA-795367B971B0}" srcOrd="4" destOrd="0" presId="urn:microsoft.com/office/officeart/2005/8/layout/hierarchy6"/>
    <dgm:cxn modelId="{C538E24C-5E4D-48B3-B9D1-F7A736B7677D}" type="presParOf" srcId="{228FB740-4E66-4E57-92D5-01090D8C7561}" destId="{BE0DEFB4-D355-4B5D-9147-CE4B0AB5DE1C}" srcOrd="5" destOrd="0" presId="urn:microsoft.com/office/officeart/2005/8/layout/hierarchy6"/>
    <dgm:cxn modelId="{38D78EF0-DD83-4D5A-A6DA-BD70EBB070DC}" type="presParOf" srcId="{BE0DEFB4-D355-4B5D-9147-CE4B0AB5DE1C}" destId="{E2A909D2-C4C2-4751-B581-FB83316F0C18}" srcOrd="0" destOrd="0" presId="urn:microsoft.com/office/officeart/2005/8/layout/hierarchy6"/>
    <dgm:cxn modelId="{83FE9CD4-5B77-4900-A355-917A78A22E22}" type="presParOf" srcId="{BE0DEFB4-D355-4B5D-9147-CE4B0AB5DE1C}" destId="{D5BA8FD1-2516-4EB5-9CFD-C959DD7C9511}" srcOrd="1" destOrd="0" presId="urn:microsoft.com/office/officeart/2005/8/layout/hierarchy6"/>
    <dgm:cxn modelId="{143A9570-360E-489F-8BE3-5ACE1A12F27E}" type="presParOf" srcId="{D5BA8FD1-2516-4EB5-9CFD-C959DD7C9511}" destId="{7BDEAF30-674E-4B50-AC83-8E581D85254D}" srcOrd="0" destOrd="0" presId="urn:microsoft.com/office/officeart/2005/8/layout/hierarchy6"/>
    <dgm:cxn modelId="{E005D7A8-83A8-4C6E-BBFF-D1E20FD0BC88}" type="presParOf" srcId="{D5BA8FD1-2516-4EB5-9CFD-C959DD7C9511}" destId="{558E5D0D-4FD6-402D-A0E0-07BD3EF26313}" srcOrd="1" destOrd="0" presId="urn:microsoft.com/office/officeart/2005/8/layout/hierarchy6"/>
    <dgm:cxn modelId="{85F7F31D-44DC-4E5F-815F-FBE5F531FAB5}" type="presParOf" srcId="{558E5D0D-4FD6-402D-A0E0-07BD3EF26313}" destId="{3E5F7C7D-740F-49C2-891F-C84785E8548A}" srcOrd="0" destOrd="0" presId="urn:microsoft.com/office/officeart/2005/8/layout/hierarchy6"/>
    <dgm:cxn modelId="{4838EF1B-BA2B-42A7-8FEA-46BF869BE654}" type="presParOf" srcId="{558E5D0D-4FD6-402D-A0E0-07BD3EF26313}" destId="{9E298773-D9A7-440D-835C-323FA72BD3CF}" srcOrd="1" destOrd="0" presId="urn:microsoft.com/office/officeart/2005/8/layout/hierarchy6"/>
    <dgm:cxn modelId="{2317063A-D6BA-4855-819F-27F24C854B6D}" type="presParOf" srcId="{D5BA8FD1-2516-4EB5-9CFD-C959DD7C9511}" destId="{BEA1AC99-3D95-4CA6-AB65-06572D4A1A26}" srcOrd="2" destOrd="0" presId="urn:microsoft.com/office/officeart/2005/8/layout/hierarchy6"/>
    <dgm:cxn modelId="{F9AD20AA-2FAA-41AA-B0AD-99DBAC7871B5}" type="presParOf" srcId="{D5BA8FD1-2516-4EB5-9CFD-C959DD7C9511}" destId="{6C170DFA-718A-438D-90CD-CFEE8F224836}" srcOrd="3" destOrd="0" presId="urn:microsoft.com/office/officeart/2005/8/layout/hierarchy6"/>
    <dgm:cxn modelId="{A0B74744-8E63-4318-8875-D286548D91C4}" type="presParOf" srcId="{6C170DFA-718A-438D-90CD-CFEE8F224836}" destId="{FA52FB0E-4753-43B5-BBC1-392272FAF88F}" srcOrd="0" destOrd="0" presId="urn:microsoft.com/office/officeart/2005/8/layout/hierarchy6"/>
    <dgm:cxn modelId="{96B319DA-FD60-4021-8456-1D3FCFD35374}" type="presParOf" srcId="{6C170DFA-718A-438D-90CD-CFEE8F224836}" destId="{F6BB2EE0-0264-401A-97CF-251B46DB5E56}" srcOrd="1" destOrd="0" presId="urn:microsoft.com/office/officeart/2005/8/layout/hierarchy6"/>
    <dgm:cxn modelId="{47946D80-5BCC-4FC1-974E-202EE8775160}" type="presParOf" srcId="{D5BA8FD1-2516-4EB5-9CFD-C959DD7C9511}" destId="{957DEBF9-FDC7-4DF7-A0B1-2FA11FAB45F4}" srcOrd="4" destOrd="0" presId="urn:microsoft.com/office/officeart/2005/8/layout/hierarchy6"/>
    <dgm:cxn modelId="{C4BE787F-EDD3-499A-B57C-9D472A1BA717}" type="presParOf" srcId="{D5BA8FD1-2516-4EB5-9CFD-C959DD7C9511}" destId="{CEF20F3B-93E0-427C-A42A-7EBF55FB1072}" srcOrd="5" destOrd="0" presId="urn:microsoft.com/office/officeart/2005/8/layout/hierarchy6"/>
    <dgm:cxn modelId="{69853BB6-A439-4D26-A51F-0A9CB4B2574A}" type="presParOf" srcId="{CEF20F3B-93E0-427C-A42A-7EBF55FB1072}" destId="{570B0FBF-F345-4AEB-9719-A5129D2F121A}" srcOrd="0" destOrd="0" presId="urn:microsoft.com/office/officeart/2005/8/layout/hierarchy6"/>
    <dgm:cxn modelId="{E809E655-AA35-4BDC-BF6C-BD9C6BDFF237}" type="presParOf" srcId="{CEF20F3B-93E0-427C-A42A-7EBF55FB1072}" destId="{5DC6DA0D-3BF4-4201-9154-153F9DB7818B}" srcOrd="1" destOrd="0" presId="urn:microsoft.com/office/officeart/2005/8/layout/hierarchy6"/>
    <dgm:cxn modelId="{E3F4318B-2778-459D-BADA-7928CBC1BC29}" type="presParOf" srcId="{2EDAF24C-172E-41C5-8913-CFF855C90213}" destId="{CC44A0F9-62D8-49F3-BFA7-77AA09B82206}" srcOrd="6" destOrd="0" presId="urn:microsoft.com/office/officeart/2005/8/layout/hierarchy6"/>
    <dgm:cxn modelId="{8C96AD46-0FAB-441B-A711-C3B92301D546}" type="presParOf" srcId="{2EDAF24C-172E-41C5-8913-CFF855C90213}" destId="{AA8DFB56-F28D-404E-8F41-DDC8D2016F4D}" srcOrd="7" destOrd="0" presId="urn:microsoft.com/office/officeart/2005/8/layout/hierarchy6"/>
    <dgm:cxn modelId="{829395AC-6EE9-4750-B6A8-5E9CFF4C5147}" type="presParOf" srcId="{AA8DFB56-F28D-404E-8F41-DDC8D2016F4D}" destId="{85991926-80DA-417D-8BA9-615759105EE7}" srcOrd="0" destOrd="0" presId="urn:microsoft.com/office/officeart/2005/8/layout/hierarchy6"/>
    <dgm:cxn modelId="{4204F19A-D051-46C1-975D-80C4C962481A}" type="presParOf" srcId="{AA8DFB56-F28D-404E-8F41-DDC8D2016F4D}" destId="{D9FDB690-DD89-4A4D-9106-8C43E181E945}" srcOrd="1" destOrd="0" presId="urn:microsoft.com/office/officeart/2005/8/layout/hierarchy6"/>
    <dgm:cxn modelId="{9F85B0BE-5020-49C5-98F5-DB5884D53D07}" type="presParOf" srcId="{1F42FA4D-33ED-4F9E-838B-DA9AB1076A2D}" destId="{B987A2EF-344C-4C40-BD92-3D550DB11D6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7542F-11D8-414C-B1E5-C3D3DC6D69AA}">
      <dsp:nvSpPr>
        <dsp:cNvPr id="0" name=""/>
        <dsp:cNvSpPr/>
      </dsp:nvSpPr>
      <dsp:spPr>
        <a:xfrm>
          <a:off x="4685231" y="105690"/>
          <a:ext cx="1145137" cy="763425"/>
        </a:xfrm>
        <a:prstGeom prst="round2DiagRect">
          <a:avLst/>
        </a:prstGeom>
        <a:gradFill rotWithShape="0">
          <a:gsLst>
            <a:gs pos="100000">
              <a:srgbClr val="C00000"/>
            </a:gs>
            <a:gs pos="0">
              <a:srgbClr val="FF505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Empresa</a:t>
          </a:r>
          <a:endParaRPr lang="pt-PT" sz="1600" b="1" kern="1200" dirty="0"/>
        </a:p>
      </dsp:txBody>
      <dsp:txXfrm>
        <a:off x="4722498" y="142957"/>
        <a:ext cx="1070603" cy="688891"/>
      </dsp:txXfrm>
    </dsp:sp>
    <dsp:sp modelId="{FEB02217-16BA-4210-A6ED-F19697388557}">
      <dsp:nvSpPr>
        <dsp:cNvPr id="0" name=""/>
        <dsp:cNvSpPr/>
      </dsp:nvSpPr>
      <dsp:spPr>
        <a:xfrm>
          <a:off x="1197766" y="869115"/>
          <a:ext cx="4060033" cy="457041"/>
        </a:xfrm>
        <a:custGeom>
          <a:avLst/>
          <a:gdLst/>
          <a:ahLst/>
          <a:cxnLst/>
          <a:rect l="0" t="0" r="0" b="0"/>
          <a:pathLst>
            <a:path>
              <a:moveTo>
                <a:pt x="4060033" y="0"/>
              </a:moveTo>
              <a:lnTo>
                <a:pt x="4060033" y="228520"/>
              </a:lnTo>
              <a:lnTo>
                <a:pt x="0" y="228520"/>
              </a:lnTo>
              <a:lnTo>
                <a:pt x="0" y="457041"/>
              </a:lnTo>
            </a:path>
          </a:pathLst>
        </a:custGeom>
        <a:noFill/>
        <a:ln w="190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</dsp:sp>
    <dsp:sp modelId="{BE6F58C6-4F15-43FF-9A81-E8AB23E65F8D}">
      <dsp:nvSpPr>
        <dsp:cNvPr id="0" name=""/>
        <dsp:cNvSpPr/>
      </dsp:nvSpPr>
      <dsp:spPr>
        <a:xfrm>
          <a:off x="677249" y="1326157"/>
          <a:ext cx="1041034" cy="694022"/>
        </a:xfrm>
        <a:prstGeom prst="round2DiagRect">
          <a:avLst/>
        </a:prstGeom>
        <a:gradFill rotWithShape="0">
          <a:gsLst>
            <a:gs pos="0">
              <a:srgbClr val="FF5050"/>
            </a:gs>
            <a:gs pos="100000">
              <a:srgbClr val="FF000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Clientes</a:t>
          </a:r>
          <a:endParaRPr lang="pt-PT" sz="1300" b="1" kern="1200" dirty="0"/>
        </a:p>
      </dsp:txBody>
      <dsp:txXfrm>
        <a:off x="711128" y="1360036"/>
        <a:ext cx="973276" cy="626264"/>
      </dsp:txXfrm>
    </dsp:sp>
    <dsp:sp modelId="{0BD296B2-83BB-4FFD-B3C0-BC006FDFFF5D}">
      <dsp:nvSpPr>
        <dsp:cNvPr id="0" name=""/>
        <dsp:cNvSpPr/>
      </dsp:nvSpPr>
      <dsp:spPr>
        <a:xfrm>
          <a:off x="521094" y="2020180"/>
          <a:ext cx="676672" cy="328994"/>
        </a:xfrm>
        <a:custGeom>
          <a:avLst/>
          <a:gdLst/>
          <a:ahLst/>
          <a:cxnLst/>
          <a:rect l="0" t="0" r="0" b="0"/>
          <a:pathLst>
            <a:path>
              <a:moveTo>
                <a:pt x="676672" y="0"/>
              </a:moveTo>
              <a:lnTo>
                <a:pt x="676672" y="164497"/>
              </a:lnTo>
              <a:lnTo>
                <a:pt x="0" y="164497"/>
              </a:lnTo>
              <a:lnTo>
                <a:pt x="0" y="328994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8E17BE48-C7E3-4A80-BA71-D6F3C276D48B}">
      <dsp:nvSpPr>
        <dsp:cNvPr id="0" name=""/>
        <dsp:cNvSpPr/>
      </dsp:nvSpPr>
      <dsp:spPr>
        <a:xfrm>
          <a:off x="577" y="2349174"/>
          <a:ext cx="1041034" cy="694022"/>
        </a:xfrm>
        <a:prstGeom prst="round2DiagRect">
          <a:avLst/>
        </a:prstGeom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Clientes</a:t>
          </a:r>
          <a:r>
            <a:rPr lang="en-US" sz="1300" b="1" kern="1200" dirty="0"/>
            <a:t> </a:t>
          </a:r>
          <a:r>
            <a:rPr lang="en-US" sz="1300" b="1" kern="1200" dirty="0" err="1"/>
            <a:t>Registrados</a:t>
          </a:r>
          <a:endParaRPr lang="pt-PT" sz="1300" b="1" kern="1200" dirty="0"/>
        </a:p>
      </dsp:txBody>
      <dsp:txXfrm>
        <a:off x="34456" y="2383053"/>
        <a:ext cx="973276" cy="626264"/>
      </dsp:txXfrm>
    </dsp:sp>
    <dsp:sp modelId="{13D5A2CD-940C-4EB5-90C3-BB6C9CCE0AC7}">
      <dsp:nvSpPr>
        <dsp:cNvPr id="0" name=""/>
        <dsp:cNvSpPr/>
      </dsp:nvSpPr>
      <dsp:spPr>
        <a:xfrm>
          <a:off x="1197766" y="2020180"/>
          <a:ext cx="676672" cy="328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97"/>
              </a:lnTo>
              <a:lnTo>
                <a:pt x="676672" y="164497"/>
              </a:lnTo>
              <a:lnTo>
                <a:pt x="676672" y="328994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D489D2DE-AEA6-4315-BA16-FDB642DF5945}">
      <dsp:nvSpPr>
        <dsp:cNvPr id="0" name=""/>
        <dsp:cNvSpPr/>
      </dsp:nvSpPr>
      <dsp:spPr>
        <a:xfrm>
          <a:off x="1353922" y="2349174"/>
          <a:ext cx="1041034" cy="694022"/>
        </a:xfrm>
        <a:prstGeom prst="round2DiagRect">
          <a:avLst/>
        </a:prstGeom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Clientes</a:t>
          </a:r>
          <a:r>
            <a:rPr lang="en-US" sz="1300" b="1" kern="1200" dirty="0"/>
            <a:t> Não </a:t>
          </a:r>
          <a:r>
            <a:rPr lang="en-US" sz="1300" b="1" kern="1200" dirty="0" err="1"/>
            <a:t>Registrados</a:t>
          </a:r>
          <a:endParaRPr lang="pt-PT" sz="1300" b="1" kern="1200" dirty="0"/>
        </a:p>
      </dsp:txBody>
      <dsp:txXfrm>
        <a:off x="1387801" y="2383053"/>
        <a:ext cx="973276" cy="626264"/>
      </dsp:txXfrm>
    </dsp:sp>
    <dsp:sp modelId="{079CA4FB-116C-4ABA-89C8-B6B03E868C06}">
      <dsp:nvSpPr>
        <dsp:cNvPr id="0" name=""/>
        <dsp:cNvSpPr/>
      </dsp:nvSpPr>
      <dsp:spPr>
        <a:xfrm>
          <a:off x="3904455" y="869115"/>
          <a:ext cx="1353344" cy="457041"/>
        </a:xfrm>
        <a:custGeom>
          <a:avLst/>
          <a:gdLst/>
          <a:ahLst/>
          <a:cxnLst/>
          <a:rect l="0" t="0" r="0" b="0"/>
          <a:pathLst>
            <a:path>
              <a:moveTo>
                <a:pt x="1353344" y="0"/>
              </a:moveTo>
              <a:lnTo>
                <a:pt x="1353344" y="228520"/>
              </a:lnTo>
              <a:lnTo>
                <a:pt x="0" y="228520"/>
              </a:lnTo>
              <a:lnTo>
                <a:pt x="0" y="457041"/>
              </a:lnTo>
            </a:path>
          </a:pathLst>
        </a:custGeom>
        <a:noFill/>
        <a:ln w="190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F36D5AD1-9417-41F8-BE83-A6A336E43615}">
      <dsp:nvSpPr>
        <dsp:cNvPr id="0" name=""/>
        <dsp:cNvSpPr/>
      </dsp:nvSpPr>
      <dsp:spPr>
        <a:xfrm>
          <a:off x="3383938" y="1326157"/>
          <a:ext cx="1041034" cy="694022"/>
        </a:xfrm>
        <a:prstGeom prst="round2DiagRect">
          <a:avLst/>
        </a:prstGeom>
        <a:gradFill rotWithShape="0">
          <a:gsLst>
            <a:gs pos="0">
              <a:srgbClr val="FF5050"/>
            </a:gs>
            <a:gs pos="100000">
              <a:srgbClr val="FF000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Produtos</a:t>
          </a:r>
          <a:endParaRPr lang="pt-PT" sz="1300" b="1" kern="1200" dirty="0"/>
        </a:p>
      </dsp:txBody>
      <dsp:txXfrm>
        <a:off x="3417817" y="1360036"/>
        <a:ext cx="973276" cy="626264"/>
      </dsp:txXfrm>
    </dsp:sp>
    <dsp:sp modelId="{B794645E-8B88-47DD-A317-EEC90FC45DBE}">
      <dsp:nvSpPr>
        <dsp:cNvPr id="0" name=""/>
        <dsp:cNvSpPr/>
      </dsp:nvSpPr>
      <dsp:spPr>
        <a:xfrm>
          <a:off x="3200404" y="2020180"/>
          <a:ext cx="704051" cy="338176"/>
        </a:xfrm>
        <a:custGeom>
          <a:avLst/>
          <a:gdLst/>
          <a:ahLst/>
          <a:cxnLst/>
          <a:rect l="0" t="0" r="0" b="0"/>
          <a:pathLst>
            <a:path>
              <a:moveTo>
                <a:pt x="704051" y="0"/>
              </a:moveTo>
              <a:lnTo>
                <a:pt x="704051" y="169088"/>
              </a:lnTo>
              <a:lnTo>
                <a:pt x="0" y="169088"/>
              </a:lnTo>
              <a:lnTo>
                <a:pt x="0" y="338176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78F907F1-F782-426A-BFA6-67798859715A}">
      <dsp:nvSpPr>
        <dsp:cNvPr id="0" name=""/>
        <dsp:cNvSpPr/>
      </dsp:nvSpPr>
      <dsp:spPr>
        <a:xfrm>
          <a:off x="2679887" y="2358356"/>
          <a:ext cx="1041034" cy="694022"/>
        </a:xfrm>
        <a:prstGeom prst="round2DiagRect">
          <a:avLst/>
        </a:prstGeom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Descrição</a:t>
          </a:r>
          <a:endParaRPr lang="pt-PT" sz="1300" b="1" kern="1200" dirty="0"/>
        </a:p>
      </dsp:txBody>
      <dsp:txXfrm>
        <a:off x="2713766" y="2392235"/>
        <a:ext cx="973276" cy="626264"/>
      </dsp:txXfrm>
    </dsp:sp>
    <dsp:sp modelId="{498FA26C-482F-486D-A5C4-F3FBA5EB476F}">
      <dsp:nvSpPr>
        <dsp:cNvPr id="0" name=""/>
        <dsp:cNvSpPr/>
      </dsp:nvSpPr>
      <dsp:spPr>
        <a:xfrm>
          <a:off x="3904455" y="2020180"/>
          <a:ext cx="688248" cy="340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81"/>
              </a:lnTo>
              <a:lnTo>
                <a:pt x="688248" y="170281"/>
              </a:lnTo>
              <a:lnTo>
                <a:pt x="688248" y="340563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C910A88E-1D2C-495C-B954-D69C2A6EDA39}">
      <dsp:nvSpPr>
        <dsp:cNvPr id="0" name=""/>
        <dsp:cNvSpPr/>
      </dsp:nvSpPr>
      <dsp:spPr>
        <a:xfrm>
          <a:off x="4072187" y="2360744"/>
          <a:ext cx="1041034" cy="694022"/>
        </a:xfrm>
        <a:prstGeom prst="round2DiagRect">
          <a:avLst/>
        </a:prstGeom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none" kern="1200" dirty="0" err="1"/>
            <a:t>Preço</a:t>
          </a:r>
          <a:endParaRPr lang="pt-PT" sz="1300" b="1" u="none" kern="1200" dirty="0"/>
        </a:p>
      </dsp:txBody>
      <dsp:txXfrm>
        <a:off x="4106066" y="2394623"/>
        <a:ext cx="973276" cy="626264"/>
      </dsp:txXfrm>
    </dsp:sp>
    <dsp:sp modelId="{020BE1C6-4655-4600-B455-39889AD03720}">
      <dsp:nvSpPr>
        <dsp:cNvPr id="0" name=""/>
        <dsp:cNvSpPr/>
      </dsp:nvSpPr>
      <dsp:spPr>
        <a:xfrm>
          <a:off x="5257800" y="869115"/>
          <a:ext cx="2057395" cy="457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24"/>
              </a:lnTo>
              <a:lnTo>
                <a:pt x="2057395" y="228524"/>
              </a:lnTo>
              <a:lnTo>
                <a:pt x="2057395" y="457048"/>
              </a:lnTo>
            </a:path>
          </a:pathLst>
        </a:custGeom>
        <a:noFill/>
        <a:ln w="190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9710E4F8-42DC-4164-8325-CDE54451DBEB}">
      <dsp:nvSpPr>
        <dsp:cNvPr id="0" name=""/>
        <dsp:cNvSpPr/>
      </dsp:nvSpPr>
      <dsp:spPr>
        <a:xfrm>
          <a:off x="6794678" y="1326164"/>
          <a:ext cx="1041034" cy="694022"/>
        </a:xfrm>
        <a:prstGeom prst="round2DiagRect">
          <a:avLst/>
        </a:prstGeom>
        <a:gradFill rotWithShape="0">
          <a:gsLst>
            <a:gs pos="0">
              <a:srgbClr val="FF5050"/>
            </a:gs>
            <a:gs pos="100000">
              <a:srgbClr val="FF0000"/>
            </a:gs>
          </a:gsLst>
          <a:path path="circle">
            <a:fillToRect l="50000" t="50000" r="50000" b="50000"/>
          </a:path>
        </a:gradFill>
        <a:ln w="12700" cap="flat" cmpd="sng" algn="ctr">
          <a:solidFill>
            <a:srgbClr val="FF5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Transações</a:t>
          </a:r>
          <a:endParaRPr lang="pt-PT" sz="1300" b="1" kern="1200" dirty="0"/>
        </a:p>
      </dsp:txBody>
      <dsp:txXfrm>
        <a:off x="6828557" y="1360043"/>
        <a:ext cx="973276" cy="626264"/>
      </dsp:txXfrm>
    </dsp:sp>
    <dsp:sp modelId="{AD25B6E7-10F2-4D89-B9BB-ED1666F10B5E}">
      <dsp:nvSpPr>
        <dsp:cNvPr id="0" name=""/>
        <dsp:cNvSpPr/>
      </dsp:nvSpPr>
      <dsp:spPr>
        <a:xfrm>
          <a:off x="5934472" y="2020187"/>
          <a:ext cx="1380723" cy="328987"/>
        </a:xfrm>
        <a:custGeom>
          <a:avLst/>
          <a:gdLst/>
          <a:ahLst/>
          <a:cxnLst/>
          <a:rect l="0" t="0" r="0" b="0"/>
          <a:pathLst>
            <a:path>
              <a:moveTo>
                <a:pt x="1380723" y="0"/>
              </a:moveTo>
              <a:lnTo>
                <a:pt x="1380723" y="164493"/>
              </a:lnTo>
              <a:lnTo>
                <a:pt x="0" y="164493"/>
              </a:lnTo>
              <a:lnTo>
                <a:pt x="0" y="328987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C806292F-C2FA-4DCC-8CD1-7857B16DD3B6}">
      <dsp:nvSpPr>
        <dsp:cNvPr id="0" name=""/>
        <dsp:cNvSpPr/>
      </dsp:nvSpPr>
      <dsp:spPr>
        <a:xfrm>
          <a:off x="5413955" y="2349174"/>
          <a:ext cx="1041034" cy="694022"/>
        </a:xfrm>
        <a:prstGeom prst="round2DiagRect">
          <a:avLst/>
        </a:prstGeom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none" kern="1200" dirty="0"/>
            <a:t>Cliente</a:t>
          </a:r>
          <a:endParaRPr lang="pt-PT" sz="1300" b="1" u="none" kern="1200" dirty="0"/>
        </a:p>
      </dsp:txBody>
      <dsp:txXfrm>
        <a:off x="5447834" y="2383053"/>
        <a:ext cx="973276" cy="626264"/>
      </dsp:txXfrm>
    </dsp:sp>
    <dsp:sp modelId="{9DDB22AE-71AA-4B41-84D0-9094C31D34DE}">
      <dsp:nvSpPr>
        <dsp:cNvPr id="0" name=""/>
        <dsp:cNvSpPr/>
      </dsp:nvSpPr>
      <dsp:spPr>
        <a:xfrm>
          <a:off x="7269475" y="2020187"/>
          <a:ext cx="91440" cy="3112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234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21B0A65E-1E09-466B-9BB5-AC0915E58C70}">
      <dsp:nvSpPr>
        <dsp:cNvPr id="0" name=""/>
        <dsp:cNvSpPr/>
      </dsp:nvSpPr>
      <dsp:spPr>
        <a:xfrm>
          <a:off x="6794678" y="2331421"/>
          <a:ext cx="1041034" cy="694022"/>
        </a:xfrm>
        <a:prstGeom prst="round2DiagRect">
          <a:avLst/>
        </a:prstGeom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none" kern="1200" dirty="0"/>
            <a:t>Carrinho de Produtos</a:t>
          </a:r>
          <a:endParaRPr lang="pt-PT" sz="1300" b="1" u="none" kern="1200" dirty="0"/>
        </a:p>
      </dsp:txBody>
      <dsp:txXfrm>
        <a:off x="6828557" y="2365300"/>
        <a:ext cx="973276" cy="626264"/>
      </dsp:txXfrm>
    </dsp:sp>
    <dsp:sp modelId="{3C5511F4-DD89-4CD7-B8EA-795367B971B0}">
      <dsp:nvSpPr>
        <dsp:cNvPr id="0" name=""/>
        <dsp:cNvSpPr/>
      </dsp:nvSpPr>
      <dsp:spPr>
        <a:xfrm>
          <a:off x="7315195" y="2020187"/>
          <a:ext cx="1325965" cy="328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93"/>
              </a:lnTo>
              <a:lnTo>
                <a:pt x="1325965" y="164493"/>
              </a:lnTo>
              <a:lnTo>
                <a:pt x="1325965" y="328987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E2A909D2-C4C2-4751-B581-FB83316F0C18}">
      <dsp:nvSpPr>
        <dsp:cNvPr id="0" name=""/>
        <dsp:cNvSpPr/>
      </dsp:nvSpPr>
      <dsp:spPr>
        <a:xfrm>
          <a:off x="8120643" y="2349174"/>
          <a:ext cx="1041034" cy="694022"/>
        </a:xfrm>
        <a:prstGeom prst="round2DiagRect">
          <a:avLst/>
        </a:prstGeom>
        <a:gradFill rotWithShape="0">
          <a:gsLst>
            <a:gs pos="100000">
              <a:schemeClr val="accent6">
                <a:lumMod val="75000"/>
              </a:schemeClr>
            </a:gs>
            <a:gs pos="0">
              <a:srgbClr val="00B05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Método de Pagamento</a:t>
          </a:r>
        </a:p>
      </dsp:txBody>
      <dsp:txXfrm>
        <a:off x="8154522" y="2383053"/>
        <a:ext cx="973276" cy="626264"/>
      </dsp:txXfrm>
    </dsp:sp>
    <dsp:sp modelId="{7BDEAF30-674E-4B50-AC83-8E581D85254D}">
      <dsp:nvSpPr>
        <dsp:cNvPr id="0" name=""/>
        <dsp:cNvSpPr/>
      </dsp:nvSpPr>
      <dsp:spPr>
        <a:xfrm>
          <a:off x="7287816" y="3043197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1353344" y="0"/>
              </a:moveTo>
              <a:lnTo>
                <a:pt x="1353344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</dsp:sp>
    <dsp:sp modelId="{3E5F7C7D-740F-49C2-891F-C84785E8548A}">
      <dsp:nvSpPr>
        <dsp:cNvPr id="0" name=""/>
        <dsp:cNvSpPr/>
      </dsp:nvSpPr>
      <dsp:spPr>
        <a:xfrm>
          <a:off x="6767299" y="3320806"/>
          <a:ext cx="1041034" cy="694022"/>
        </a:xfrm>
        <a:prstGeom prst="round2DiagRect">
          <a:avLst/>
        </a:prstGeom>
        <a:gradFill rotWithShape="0">
          <a:gsLst>
            <a:gs pos="100000">
              <a:schemeClr val="accent1">
                <a:lumMod val="50000"/>
              </a:schemeClr>
            </a:gs>
            <a:gs pos="0">
              <a:srgbClr val="0070C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MBWay</a:t>
          </a:r>
        </a:p>
      </dsp:txBody>
      <dsp:txXfrm>
        <a:off x="6801178" y="3354685"/>
        <a:ext cx="973276" cy="626264"/>
      </dsp:txXfrm>
    </dsp:sp>
    <dsp:sp modelId="{BEA1AC99-3D95-4CA6-AB65-06572D4A1A26}">
      <dsp:nvSpPr>
        <dsp:cNvPr id="0" name=""/>
        <dsp:cNvSpPr/>
      </dsp:nvSpPr>
      <dsp:spPr>
        <a:xfrm>
          <a:off x="8595440" y="3043197"/>
          <a:ext cx="91440" cy="277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09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</dsp:sp>
    <dsp:sp modelId="{FA52FB0E-4753-43B5-BBC1-392272FAF88F}">
      <dsp:nvSpPr>
        <dsp:cNvPr id="0" name=""/>
        <dsp:cNvSpPr/>
      </dsp:nvSpPr>
      <dsp:spPr>
        <a:xfrm>
          <a:off x="8120643" y="3320806"/>
          <a:ext cx="1041034" cy="694022"/>
        </a:xfrm>
        <a:prstGeom prst="round2DiagRect">
          <a:avLst/>
        </a:prstGeom>
        <a:gradFill rotWithShape="0">
          <a:gsLst>
            <a:gs pos="100000">
              <a:schemeClr val="accent1">
                <a:lumMod val="50000"/>
              </a:schemeClr>
            </a:gs>
            <a:gs pos="0">
              <a:srgbClr val="0070C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Multibanco</a:t>
          </a:r>
        </a:p>
      </dsp:txBody>
      <dsp:txXfrm>
        <a:off x="8154522" y="3354685"/>
        <a:ext cx="973276" cy="626264"/>
      </dsp:txXfrm>
    </dsp:sp>
    <dsp:sp modelId="{957DEBF9-FDC7-4DF7-A0B1-2FA11FAB45F4}">
      <dsp:nvSpPr>
        <dsp:cNvPr id="0" name=""/>
        <dsp:cNvSpPr/>
      </dsp:nvSpPr>
      <dsp:spPr>
        <a:xfrm>
          <a:off x="8641160" y="3043197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1353344" y="138804"/>
              </a:lnTo>
              <a:lnTo>
                <a:pt x="1353344" y="277609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</dsp:sp>
    <dsp:sp modelId="{570B0FBF-F345-4AEB-9719-A5129D2F121A}">
      <dsp:nvSpPr>
        <dsp:cNvPr id="0" name=""/>
        <dsp:cNvSpPr/>
      </dsp:nvSpPr>
      <dsp:spPr>
        <a:xfrm>
          <a:off x="9473988" y="3320806"/>
          <a:ext cx="1041034" cy="694022"/>
        </a:xfrm>
        <a:prstGeom prst="round2DiagRect">
          <a:avLst/>
        </a:prstGeom>
        <a:gradFill rotWithShape="0">
          <a:gsLst>
            <a:gs pos="100000">
              <a:schemeClr val="accent1">
                <a:lumMod val="50000"/>
              </a:schemeClr>
            </a:gs>
            <a:gs pos="0">
              <a:srgbClr val="0070C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Cartão de Crédito</a:t>
          </a:r>
        </a:p>
      </dsp:txBody>
      <dsp:txXfrm>
        <a:off x="9507867" y="3354685"/>
        <a:ext cx="973276" cy="626264"/>
      </dsp:txXfrm>
    </dsp:sp>
    <dsp:sp modelId="{CC44A0F9-62D8-49F3-BFA7-77AA09B82206}">
      <dsp:nvSpPr>
        <dsp:cNvPr id="0" name=""/>
        <dsp:cNvSpPr/>
      </dsp:nvSpPr>
      <dsp:spPr>
        <a:xfrm>
          <a:off x="5257800" y="869115"/>
          <a:ext cx="4406718" cy="457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20"/>
              </a:lnTo>
              <a:lnTo>
                <a:pt x="4406718" y="228520"/>
              </a:lnTo>
              <a:lnTo>
                <a:pt x="4406718" y="457041"/>
              </a:lnTo>
            </a:path>
          </a:pathLst>
        </a:custGeom>
        <a:noFill/>
        <a:ln w="190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85991926-80DA-417D-8BA9-615759105EE7}">
      <dsp:nvSpPr>
        <dsp:cNvPr id="0" name=""/>
        <dsp:cNvSpPr/>
      </dsp:nvSpPr>
      <dsp:spPr>
        <a:xfrm>
          <a:off x="9144001" y="1326157"/>
          <a:ext cx="1041034" cy="694022"/>
        </a:xfrm>
        <a:prstGeom prst="round2DiagRect">
          <a:avLst/>
        </a:prstGeom>
        <a:gradFill rotWithShape="0">
          <a:gsLst>
            <a:gs pos="0">
              <a:srgbClr val="FF5050"/>
            </a:gs>
            <a:gs pos="100000">
              <a:srgbClr val="FF0000"/>
            </a:gs>
          </a:gsLst>
          <a:path path="circle">
            <a:fillToRect l="50000" t="50000" r="50000" b="5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Gestão</a:t>
          </a:r>
          <a:r>
            <a:rPr lang="en-US" sz="1300" b="1" kern="1200" dirty="0"/>
            <a:t> de Stocks</a:t>
          </a:r>
        </a:p>
      </dsp:txBody>
      <dsp:txXfrm>
        <a:off x="9177880" y="1360036"/>
        <a:ext cx="973276" cy="626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37E09FA-0686-447E-8BEE-BBC77ADFCE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1604CBF-B1E8-4BCF-BE07-166E0509B7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2DAD-2A9A-4660-8988-D681DC39A936}" type="datetimeFigureOut">
              <a:rPr lang="en-GB" smtClean="0"/>
              <a:t>26/11/2020</a:t>
            </a:fld>
            <a:endParaRPr lang="en-GB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DDE518C-CB94-4135-890B-7F39C2FDBF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6C904EF-2311-478D-9EE1-640B1F90BC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D9C86-105C-482D-8F71-A697FAF54C33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771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92995-DAF4-49BB-82AF-19678191D5B6}" type="datetimeFigureOut">
              <a:rPr lang="en-GB" smtClean="0"/>
              <a:t>26/11/2020</a:t>
            </a:fld>
            <a:endParaRPr lang="en-GB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02D1A-B66F-459C-8C3E-35FF7E750F50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8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">
            <a:extLst>
              <a:ext uri="{FF2B5EF4-FFF2-40B4-BE49-F238E27FC236}">
                <a16:creationId xmlns:a16="http://schemas.microsoft.com/office/drawing/2014/main" id="{E424A0E7-A2CE-4082-8E74-F3C1774A58AC}"/>
              </a:ext>
            </a:extLst>
          </p:cNvPr>
          <p:cNvGrpSpPr/>
          <p:nvPr userDrawn="1"/>
        </p:nvGrpSpPr>
        <p:grpSpPr>
          <a:xfrm rot="2508458">
            <a:off x="9234712" y="-1114210"/>
            <a:ext cx="9439167" cy="12105059"/>
            <a:chOff x="4855953" y="-2833465"/>
            <a:chExt cx="8948964" cy="12105059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19EA0AB-6FAE-4F02-B37D-E8BCC434ECD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1443307-6A5F-45D4-B348-59B301FB8E7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8D28528-09BA-4D3D-8DDE-E56334C0B11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201BF8-FA2A-416B-9B41-798220B8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DB995-22CA-4CD7-800F-F19E810A2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371689-FFA2-4ABF-BC12-31822401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736802-9C24-43ED-8455-08C515B8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822C34-2571-466E-9212-7BB915FD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74F65A-E99B-4612-AA1D-4567483364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90665" y="4938320"/>
            <a:ext cx="1810669" cy="579170"/>
          </a:xfrm>
          <a:prstGeom prst="rect">
            <a:avLst/>
          </a:prstGeom>
        </p:spPr>
      </p:pic>
      <p:grpSp>
        <p:nvGrpSpPr>
          <p:cNvPr id="21" name="Group 1">
            <a:extLst>
              <a:ext uri="{FF2B5EF4-FFF2-40B4-BE49-F238E27FC236}">
                <a16:creationId xmlns:a16="http://schemas.microsoft.com/office/drawing/2014/main" id="{C54F1646-B367-4779-BBBD-4694ABFEA603}"/>
              </a:ext>
            </a:extLst>
          </p:cNvPr>
          <p:cNvGrpSpPr/>
          <p:nvPr userDrawn="1"/>
        </p:nvGrpSpPr>
        <p:grpSpPr>
          <a:xfrm rot="19091542" flipH="1">
            <a:off x="-6749923" y="-1549494"/>
            <a:ext cx="9439167" cy="12105059"/>
            <a:chOff x="4855953" y="-2833465"/>
            <a:chExt cx="8948964" cy="12105059"/>
          </a:xfrm>
        </p:grpSpPr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29A27AC-4B1A-4392-BC0F-EB7E38F71E0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2A3DCDD7-D4DE-42BA-B32D-43C64BC74D6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BE56115-B965-4109-A64A-E0012BF449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3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8CA15-AE0A-4EDA-9DA4-483A3CBA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ECF6FCA-F77A-424C-9384-48AF0EF33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20A50E-CB10-4742-A0C2-50338079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A96EBC-E488-42DA-9531-3A4693D9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26DDFD-140B-47E9-B772-32D2E4A2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76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06DA84-33E0-4B5D-9CDD-4A56D38B6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CD26867-7BD8-472E-8FF2-6E97ED9F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93CE55-DB48-448E-BFC2-CF5D89D0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E0BE58-FD1A-41A6-9874-C69724C6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5DAAE9-DFE7-49D1-9BF9-3D8685A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24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3">
            <a:extLst>
              <a:ext uri="{FF2B5EF4-FFF2-40B4-BE49-F238E27FC236}">
                <a16:creationId xmlns:a16="http://schemas.microsoft.com/office/drawing/2014/main" id="{44E1930D-BA39-4FA8-A95C-E5A2FD31FB9B}"/>
              </a:ext>
            </a:extLst>
          </p:cNvPr>
          <p:cNvGrpSpPr/>
          <p:nvPr userDrawn="1"/>
        </p:nvGrpSpPr>
        <p:grpSpPr>
          <a:xfrm rot="4490366">
            <a:off x="9385811" y="3078659"/>
            <a:ext cx="5006140" cy="6375997"/>
            <a:chOff x="4326329" y="-2246936"/>
            <a:chExt cx="9457940" cy="12045966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BF182A4-F668-4200-B6A9-7A619543079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829DE8D1-20B2-4E62-86D9-3DDC4E695352}"/>
                </a:ext>
              </a:extLst>
            </p:cNvPr>
            <p:cNvSpPr>
              <a:spLocks/>
            </p:cNvSpPr>
            <p:nvPr/>
          </p:nvSpPr>
          <p:spPr bwMode="auto">
            <a:xfrm rot="11666697">
              <a:off x="4326329" y="-1307035"/>
              <a:ext cx="8756895" cy="10755935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670A6D8-F496-4CB0-8329-00B5021D01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13842" y="-323875"/>
              <a:ext cx="7570427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1E6A2FB-F5F2-49EA-B52E-48B088FC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9F9B22-5BBE-4D50-8DE0-257E67E4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GB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A196E0-D5B3-4EBE-963F-09617F7B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351FF8-EE0D-4FF6-898C-01F65131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17971A-0725-4BF4-AEE4-0A6227F99DAD}"/>
              </a:ext>
            </a:extLst>
          </p:cNvPr>
          <p:cNvSpPr/>
          <p:nvPr userDrawn="1"/>
        </p:nvSpPr>
        <p:spPr>
          <a:xfrm>
            <a:off x="9982200" y="263155"/>
            <a:ext cx="1816223" cy="5759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D034DC-4435-471D-B65D-5C0DBDF8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D7B2A27A-904F-45B4-9619-33A04BBE0965}" type="slidenum">
              <a:rPr lang="en-GB" smtClean="0"/>
              <a:pPr/>
              <a:t>‹nº›</a:t>
            </a:fld>
            <a:endParaRPr lang="en-GB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">
            <a:extLst>
              <a:ext uri="{FF2B5EF4-FFF2-40B4-BE49-F238E27FC236}">
                <a16:creationId xmlns:a16="http://schemas.microsoft.com/office/drawing/2014/main" id="{97CC7991-4634-43C2-9078-31664D4147E2}"/>
              </a:ext>
            </a:extLst>
          </p:cNvPr>
          <p:cNvGrpSpPr/>
          <p:nvPr userDrawn="1"/>
        </p:nvGrpSpPr>
        <p:grpSpPr>
          <a:xfrm>
            <a:off x="6640566" y="-2916424"/>
            <a:ext cx="9439167" cy="12105059"/>
            <a:chOff x="4855953" y="-2833465"/>
            <a:chExt cx="8948964" cy="12105059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7F5A0AA-554B-442A-9C03-7FD4946CAA7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AF02FCB-FE04-4458-A354-FD359EF64F7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ABEB878-63BB-4C19-B114-EE4751D893A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663ED-2331-4580-87F7-A9AA8106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80D2610-D4B0-43C0-BC9B-8E14A176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934FB4-1E07-4473-99B4-E744921F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4DB28A-731B-460F-A16B-52506ED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D23D04-6CB1-4648-B16A-E39273A0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B2A27A-904F-45B4-9619-33A04BBE0965}" type="slidenum">
              <a:rPr lang="en-GB" smtClean="0"/>
              <a:pPr/>
              <a:t>‹nº›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8E9CF9F-BEE6-42AA-BC20-A7485E1DA2B4}"/>
              </a:ext>
            </a:extLst>
          </p:cNvPr>
          <p:cNvSpPr/>
          <p:nvPr userDrawn="1"/>
        </p:nvSpPr>
        <p:spPr>
          <a:xfrm>
            <a:off x="393577" y="480396"/>
            <a:ext cx="1816223" cy="5759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87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3">
            <a:extLst>
              <a:ext uri="{FF2B5EF4-FFF2-40B4-BE49-F238E27FC236}">
                <a16:creationId xmlns:a16="http://schemas.microsoft.com/office/drawing/2014/main" id="{850A7121-7175-446B-8C33-392CCD02E5D6}"/>
              </a:ext>
            </a:extLst>
          </p:cNvPr>
          <p:cNvGrpSpPr/>
          <p:nvPr userDrawn="1"/>
        </p:nvGrpSpPr>
        <p:grpSpPr>
          <a:xfrm rot="3803579">
            <a:off x="9442632" y="3907430"/>
            <a:ext cx="4736736" cy="6407275"/>
            <a:chOff x="4855953" y="-2833465"/>
            <a:chExt cx="8948964" cy="12105059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9C6143E-39D5-4087-A7F7-4F683D58D93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C59FD9F-69A7-4394-A196-F98EF59590E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C48ED52-1FB7-4B2C-B0F4-68C98F442D2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B94CD6-806C-4B1A-941F-78C8D864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7532D5-81F5-4280-8166-0CD6F2B90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B74F0E-98AB-41A6-B115-9215EA508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9EE7C3F-BA48-4BCA-A1B0-139393F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095919" cy="365125"/>
          </a:xfrm>
        </p:spPr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F395D26-6C74-4746-A1BF-12292C0B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2AB03B7-F6C6-417C-A25E-3315728D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B2A27A-904F-45B4-9619-33A04BBE0965}" type="slidenum">
              <a:rPr lang="en-GB" smtClean="0"/>
              <a:pPr/>
              <a:t>‹nº›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92CE21-8B1A-4654-B095-41F4C617EBE2}"/>
              </a:ext>
            </a:extLst>
          </p:cNvPr>
          <p:cNvSpPr/>
          <p:nvPr userDrawn="1"/>
        </p:nvSpPr>
        <p:spPr>
          <a:xfrm>
            <a:off x="9982200" y="263155"/>
            <a:ext cx="1816223" cy="5759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17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4000" decel="9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FBC48-18E4-4708-9F9C-C11FDB63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F97146-8BB9-4F10-ACBF-1492F99D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7F38F74-7B28-4CEC-8B1E-79AD06CD4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BF12A83-1620-4E94-B6F0-7A4757B3D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8377B29-C97C-4DF3-885C-CEBF39A37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5BD11A4-D4D9-4126-8FDB-5ACC7AEB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D2BEFF1-185E-48C5-A5F8-7DB8F5A2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145EBD7-4E26-49FA-A4E7-931B9818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19D23FF-3489-4EF5-9648-34DF4FD1549B}"/>
              </a:ext>
            </a:extLst>
          </p:cNvPr>
          <p:cNvSpPr/>
          <p:nvPr userDrawn="1"/>
        </p:nvSpPr>
        <p:spPr>
          <a:xfrm>
            <a:off x="9982200" y="263155"/>
            <a:ext cx="1816223" cy="5759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62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8099-AEFD-4B91-87E2-ABBA7EE9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A84611A-5CBD-4862-9DEC-94D26E04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8EEB972-C5FB-4346-8CE7-2C7B8E00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4CB2DC-D726-465F-929A-B747AEE1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13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7287E67-0D18-4583-BD69-9279363B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D028112-B23E-4D28-82D2-81BD6982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30DF8E-B85C-4849-90CC-C33177EC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77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BBD80-6C19-419A-A001-51925A08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D39429-60EC-455F-80E3-02DE86EE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E16E22-8C4D-49E4-837D-720B1EC8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DA061-FFD6-496C-A89F-E57F8AE1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9FEEF50-985E-4CD0-9CC0-6A38EDDA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077275-AA29-41CD-8683-E6911C62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57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0D945-E548-4DBB-9756-EEC9E474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BC35B5A-4760-47A8-AC1E-AC8B152F4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0FB7989-381C-46B2-8BF3-60479B914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70B8DF5-8C65-4675-9C38-4F4D9DDD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087FE9-E5C4-4056-A5C8-8B98B4BA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6281F2E-8000-4961-9F91-73831BB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17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FEFFB52-216A-4AD6-A2FA-266C7458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CB15BA-7C9B-4CC9-A5CA-86A04CF9B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B141-9358-4795-9055-10202694A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780DA2-7C32-4257-8D00-6A0A7124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8A7677-DA22-4665-9885-FEC9C2846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2A27A-904F-45B4-9619-33A04BBE096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10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9CD67-C57A-49E3-9312-F14D905F5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565"/>
            <a:ext cx="9144000" cy="909673"/>
          </a:xfrm>
        </p:spPr>
        <p:txBody>
          <a:bodyPr>
            <a:normAutofit fontScale="90000"/>
          </a:bodyPr>
          <a:lstStyle/>
          <a:p>
            <a:r>
              <a:rPr lang="pt-P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PRÁTICO</a:t>
            </a:r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AEDA</a:t>
            </a:r>
            <a:endParaRPr lang="en-GB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3D5414-6541-4795-8BAC-DE17247D7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4164"/>
            <a:ext cx="9144000" cy="454836"/>
          </a:xfrm>
        </p:spPr>
        <p:txBody>
          <a:bodyPr/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Tema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2 - 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Transações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Online (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Parte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C567E3-E6E7-4F42-A251-80A6645E5925}"/>
              </a:ext>
            </a:extLst>
          </p:cNvPr>
          <p:cNvSpPr txBox="1"/>
          <p:nvPr/>
        </p:nvSpPr>
        <p:spPr>
          <a:xfrm>
            <a:off x="4520213" y="3662876"/>
            <a:ext cx="31515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Turma</a:t>
            </a:r>
            <a:r>
              <a:rPr lang="en-US" sz="1400" dirty="0"/>
              <a:t> 4 - Grupo 3:</a:t>
            </a:r>
          </a:p>
          <a:p>
            <a:pPr algn="ctr"/>
            <a:r>
              <a:rPr lang="en-GB" sz="1200" dirty="0"/>
              <a:t>João </a:t>
            </a:r>
            <a:r>
              <a:rPr lang="pt-PT" sz="1200" dirty="0"/>
              <a:t>Marinho</a:t>
            </a:r>
            <a:r>
              <a:rPr lang="en-GB" sz="1200" dirty="0"/>
              <a:t> (up201905952@fe.up.pt)</a:t>
            </a:r>
          </a:p>
          <a:p>
            <a:pPr algn="ctr"/>
            <a:r>
              <a:rPr lang="en-GB" sz="1200" dirty="0"/>
              <a:t>Miguel Rodrigues (up201906042@fe.up.pt)</a:t>
            </a:r>
          </a:p>
          <a:p>
            <a:pPr algn="ctr"/>
            <a:r>
              <a:rPr lang="en-GB" sz="1200" dirty="0"/>
              <a:t>Tiago Silva (up201906045@fe.up.pt)</a:t>
            </a:r>
          </a:p>
        </p:txBody>
      </p:sp>
    </p:spTree>
    <p:extLst>
      <p:ext uri="{BB962C8B-B14F-4D97-AF65-F5344CB8AC3E}">
        <p14:creationId xmlns:p14="http://schemas.microsoft.com/office/powerpoint/2010/main" val="7406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9000" decel="71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17000" decel="8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38343-3867-4B0D-AF45-9456F868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739" y="1763188"/>
            <a:ext cx="5450946" cy="81560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</a:t>
            </a:r>
            <a:r>
              <a:rPr lang="en-US" sz="32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32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StoreProduct</a:t>
            </a:r>
            <a:endParaRPr lang="pt-PT" sz="32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2F88AC99-3016-4EEE-8667-988927D1F3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5739" y="2578793"/>
            <a:ext cx="2191056" cy="2295845"/>
          </a:xfrm>
        </p:spPr>
      </p:pic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28778F35-335D-4F3A-8E91-195E425B5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81243" y="2578793"/>
            <a:ext cx="2372056" cy="2829320"/>
          </a:xfrm>
        </p:spPr>
      </p:pic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A06853F-52C7-4C6B-A421-858E3E6D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AEDA - novembro de 2020</a:t>
            </a:r>
            <a:endParaRPr lang="en-GB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8B3BDEF-F9A1-4B63-9823-4F15495F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174110-BCBE-40D8-B44E-E224E4CD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10</a:t>
            </a:fld>
            <a:endParaRPr lang="en-GB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5C9516-4D93-4DAB-A9F1-AF57B59CEBB4}"/>
              </a:ext>
            </a:extLst>
          </p:cNvPr>
          <p:cNvSpPr txBox="1"/>
          <p:nvPr/>
        </p:nvSpPr>
        <p:spPr>
          <a:xfrm>
            <a:off x="2855739" y="4874638"/>
            <a:ext cx="2902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Figura</a:t>
            </a:r>
            <a:r>
              <a:rPr lang="en-US" sz="1400" b="1" dirty="0">
                <a:solidFill>
                  <a:srgbClr val="002060"/>
                </a:solidFill>
              </a:rPr>
              <a:t> 4 </a:t>
            </a:r>
            <a:r>
              <a:rPr lang="en-US" sz="1400" dirty="0"/>
              <a:t>- </a:t>
            </a:r>
            <a:r>
              <a:rPr lang="en-US" sz="1400" dirty="0" err="1"/>
              <a:t>Diagrama</a:t>
            </a:r>
            <a:r>
              <a:rPr lang="en-US" sz="1400" dirty="0"/>
              <a:t> da </a:t>
            </a:r>
            <a:r>
              <a:rPr lang="en-US" sz="1400" dirty="0" err="1"/>
              <a:t>classe</a:t>
            </a:r>
            <a:r>
              <a:rPr lang="en-US" sz="1400" dirty="0"/>
              <a:t> </a:t>
            </a:r>
            <a:r>
              <a:rPr lang="en-US" sz="1400" i="1" dirty="0"/>
              <a:t>Product</a:t>
            </a:r>
            <a:endParaRPr lang="pt-PT" sz="1400" i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E2CF084-0194-45C2-BABD-EE0E94B4257C}"/>
              </a:ext>
            </a:extLst>
          </p:cNvPr>
          <p:cNvSpPr txBox="1"/>
          <p:nvPr/>
        </p:nvSpPr>
        <p:spPr>
          <a:xfrm>
            <a:off x="6081243" y="5408113"/>
            <a:ext cx="3269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Figura</a:t>
            </a:r>
            <a:r>
              <a:rPr lang="en-US" sz="1400" b="1" dirty="0">
                <a:solidFill>
                  <a:srgbClr val="002060"/>
                </a:solidFill>
              </a:rPr>
              <a:t> 5 </a:t>
            </a:r>
            <a:r>
              <a:rPr lang="en-US" sz="1400" dirty="0"/>
              <a:t>- </a:t>
            </a:r>
            <a:r>
              <a:rPr lang="en-US" sz="1400" dirty="0" err="1"/>
              <a:t>Diagrama</a:t>
            </a:r>
            <a:r>
              <a:rPr lang="en-US" sz="1400" dirty="0"/>
              <a:t> da </a:t>
            </a:r>
            <a:r>
              <a:rPr lang="en-US" sz="1400" dirty="0" err="1"/>
              <a:t>classe</a:t>
            </a:r>
            <a:r>
              <a:rPr lang="en-US" sz="1400" dirty="0"/>
              <a:t> </a:t>
            </a:r>
            <a:r>
              <a:rPr lang="en-US" sz="1400" dirty="0" err="1"/>
              <a:t>Store</a:t>
            </a:r>
            <a:r>
              <a:rPr lang="en-US" sz="1400" i="1" dirty="0" err="1"/>
              <a:t>Product</a:t>
            </a:r>
            <a:endParaRPr lang="pt-PT" sz="1400" i="1" dirty="0"/>
          </a:p>
        </p:txBody>
      </p:sp>
      <p:grpSp>
        <p:nvGrpSpPr>
          <p:cNvPr id="11" name="Group 93">
            <a:extLst>
              <a:ext uri="{FF2B5EF4-FFF2-40B4-BE49-F238E27FC236}">
                <a16:creationId xmlns:a16="http://schemas.microsoft.com/office/drawing/2014/main" id="{FE26782A-A0CD-4DD0-8267-0157C8746E17}"/>
              </a:ext>
            </a:extLst>
          </p:cNvPr>
          <p:cNvGrpSpPr/>
          <p:nvPr/>
        </p:nvGrpSpPr>
        <p:grpSpPr>
          <a:xfrm rot="16353678">
            <a:off x="-1770094" y="-2702362"/>
            <a:ext cx="5006140" cy="6375997"/>
            <a:chOff x="4326329" y="-2246936"/>
            <a:chExt cx="9457940" cy="12045966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0D8828E-281C-4CBF-A263-3A3544D796D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7970B1B-6C9B-4C06-9F24-38278D680AF3}"/>
                </a:ext>
              </a:extLst>
            </p:cNvPr>
            <p:cNvSpPr>
              <a:spLocks/>
            </p:cNvSpPr>
            <p:nvPr/>
          </p:nvSpPr>
          <p:spPr bwMode="auto">
            <a:xfrm rot="11666697">
              <a:off x="4326329" y="-1307035"/>
              <a:ext cx="8756895" cy="10755935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A2E9C7B-47A1-4B2D-878A-56E805C9AA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13842" y="-323875"/>
              <a:ext cx="7570427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09802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5497A6-B947-4A17-85D3-8E26BDCD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2DF9AF7-7337-4511-AC70-C7190CC7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C3882D-621A-4325-84A3-5BCB4300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11</a:t>
            </a:fld>
            <a:endParaRPr lang="en-GB" dirty="0"/>
          </a:p>
        </p:txBody>
      </p:sp>
      <p:pic>
        <p:nvPicPr>
          <p:cNvPr id="9" name="Marcador de Posição de Conteúdo 15">
            <a:extLst>
              <a:ext uri="{FF2B5EF4-FFF2-40B4-BE49-F238E27FC236}">
                <a16:creationId xmlns:a16="http://schemas.microsoft.com/office/drawing/2014/main" id="{553F35D2-50B1-4C6D-AD72-7C2E9C4136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295" t="2928" r="5829" b="1418"/>
          <a:stretch/>
        </p:blipFill>
        <p:spPr>
          <a:xfrm>
            <a:off x="7282543" y="1595766"/>
            <a:ext cx="3008438" cy="4500631"/>
          </a:xfr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15367DB-A33E-4A9A-9CFB-D0C845E2FFA9}"/>
              </a:ext>
            </a:extLst>
          </p:cNvPr>
          <p:cNvSpPr txBox="1"/>
          <p:nvPr/>
        </p:nvSpPr>
        <p:spPr>
          <a:xfrm>
            <a:off x="774223" y="5688790"/>
            <a:ext cx="4912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Figura</a:t>
            </a:r>
            <a:r>
              <a:rPr lang="en-US" sz="1400" b="1" dirty="0">
                <a:solidFill>
                  <a:srgbClr val="002060"/>
                </a:solidFill>
              </a:rPr>
              <a:t> 6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/>
              <a:t>- </a:t>
            </a:r>
            <a:r>
              <a:rPr lang="en-US" sz="1400" dirty="0" err="1"/>
              <a:t>Diagrama</a:t>
            </a:r>
            <a:r>
              <a:rPr lang="en-US" sz="1400" dirty="0"/>
              <a:t> da </a:t>
            </a:r>
            <a:r>
              <a:rPr lang="en-US" sz="1400" dirty="0" err="1"/>
              <a:t>classe</a:t>
            </a:r>
            <a:r>
              <a:rPr lang="en-US" sz="1400" dirty="0"/>
              <a:t> </a:t>
            </a:r>
            <a:r>
              <a:rPr lang="en-US" sz="1400" i="1" dirty="0"/>
              <a:t>Transaction</a:t>
            </a:r>
            <a:r>
              <a:rPr lang="en-US" sz="1400" dirty="0"/>
              <a:t> e </a:t>
            </a:r>
            <a:r>
              <a:rPr lang="en-US" sz="1400" dirty="0" err="1"/>
              <a:t>respetivas</a:t>
            </a:r>
            <a:r>
              <a:rPr lang="en-US" sz="1400" dirty="0"/>
              <a:t> subclasses.</a:t>
            </a:r>
            <a:endParaRPr lang="pt-PT" sz="1400" i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7D7989-1423-4CD8-BE3F-4AD6A74D4269}"/>
              </a:ext>
            </a:extLst>
          </p:cNvPr>
          <p:cNvSpPr txBox="1"/>
          <p:nvPr/>
        </p:nvSpPr>
        <p:spPr>
          <a:xfrm>
            <a:off x="6176181" y="5998431"/>
            <a:ext cx="4114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Figura</a:t>
            </a:r>
            <a:r>
              <a:rPr lang="en-US" sz="1400" b="1" dirty="0">
                <a:solidFill>
                  <a:srgbClr val="002060"/>
                </a:solidFill>
              </a:rPr>
              <a:t> 7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/>
              <a:t>- </a:t>
            </a:r>
            <a:r>
              <a:rPr lang="en-US" sz="1400" dirty="0" err="1"/>
              <a:t>Diagrama</a:t>
            </a:r>
            <a:r>
              <a:rPr lang="en-US" sz="1400" dirty="0"/>
              <a:t> da </a:t>
            </a:r>
            <a:r>
              <a:rPr lang="en-US" sz="1400" dirty="0" err="1"/>
              <a:t>classe</a:t>
            </a:r>
            <a:r>
              <a:rPr lang="en-US" sz="1400" dirty="0"/>
              <a:t> </a:t>
            </a:r>
            <a:r>
              <a:rPr lang="en-US" sz="1400" i="1" dirty="0"/>
              <a:t>Client</a:t>
            </a:r>
            <a:r>
              <a:rPr lang="en-US" sz="1400" dirty="0"/>
              <a:t> e </a:t>
            </a:r>
            <a:r>
              <a:rPr lang="en-US" sz="1400" i="1" dirty="0" err="1"/>
              <a:t>RegisteredClient</a:t>
            </a:r>
            <a:r>
              <a:rPr lang="en-US" sz="1400" dirty="0"/>
              <a:t>.</a:t>
            </a:r>
            <a:endParaRPr lang="pt-PT" sz="1400" i="1" dirty="0"/>
          </a:p>
        </p:txBody>
      </p:sp>
      <p:grpSp>
        <p:nvGrpSpPr>
          <p:cNvPr id="17" name="Group 93">
            <a:extLst>
              <a:ext uri="{FF2B5EF4-FFF2-40B4-BE49-F238E27FC236}">
                <a16:creationId xmlns:a16="http://schemas.microsoft.com/office/drawing/2014/main" id="{1D147DA0-77BE-43BB-AB74-9B5553198560}"/>
              </a:ext>
            </a:extLst>
          </p:cNvPr>
          <p:cNvGrpSpPr/>
          <p:nvPr/>
        </p:nvGrpSpPr>
        <p:grpSpPr>
          <a:xfrm rot="15107428">
            <a:off x="-2807877" y="-2715861"/>
            <a:ext cx="5006140" cy="6375997"/>
            <a:chOff x="4326329" y="-2246936"/>
            <a:chExt cx="9457940" cy="12045966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245D79C-9624-4A1C-831F-387BFA1F30F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9EA3353-9ACB-423E-8A3F-DC31525482D9}"/>
                </a:ext>
              </a:extLst>
            </p:cNvPr>
            <p:cNvSpPr>
              <a:spLocks/>
            </p:cNvSpPr>
            <p:nvPr/>
          </p:nvSpPr>
          <p:spPr bwMode="auto">
            <a:xfrm rot="11666697">
              <a:off x="4326329" y="-1307035"/>
              <a:ext cx="8756895" cy="10755935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468A734-9B84-4429-BC5F-665C2311D9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13842" y="-323875"/>
              <a:ext cx="7570427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ítulo 1">
            <a:extLst>
              <a:ext uri="{FF2B5EF4-FFF2-40B4-BE49-F238E27FC236}">
                <a16:creationId xmlns:a16="http://schemas.microsoft.com/office/drawing/2014/main" id="{10199C90-08E7-4043-9026-BFDCF67624A7}"/>
              </a:ext>
            </a:extLst>
          </p:cNvPr>
          <p:cNvSpPr txBox="1">
            <a:spLocks/>
          </p:cNvSpPr>
          <p:nvPr/>
        </p:nvSpPr>
        <p:spPr>
          <a:xfrm>
            <a:off x="1699634" y="986950"/>
            <a:ext cx="3631628" cy="596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</a:t>
            </a: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</a:t>
            </a:r>
            <a:endParaRPr lang="pt-PT" sz="32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A1D4F350-5D2B-4FB4-9DE8-F404C2662E5F}"/>
              </a:ext>
            </a:extLst>
          </p:cNvPr>
          <p:cNvSpPr txBox="1">
            <a:spLocks/>
          </p:cNvSpPr>
          <p:nvPr/>
        </p:nvSpPr>
        <p:spPr>
          <a:xfrm>
            <a:off x="7617680" y="986950"/>
            <a:ext cx="2673301" cy="596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</a:t>
            </a: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pt-PT" sz="32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FFF61AE4-C136-408C-BDA8-ACF3177952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622" t="3240" r="1869" b="3018"/>
          <a:stretch/>
        </p:blipFill>
        <p:spPr>
          <a:xfrm>
            <a:off x="779657" y="1583850"/>
            <a:ext cx="5651749" cy="4054798"/>
          </a:xfrm>
        </p:spPr>
      </p:pic>
    </p:spTree>
    <p:extLst>
      <p:ext uri="{BB962C8B-B14F-4D97-AF65-F5344CB8AC3E}">
        <p14:creationId xmlns:p14="http://schemas.microsoft.com/office/powerpoint/2010/main" val="10737434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29DEC73C-147F-422D-9335-8A36F77E8AA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19237" y="1500187"/>
            <a:ext cx="9153525" cy="3857625"/>
          </a:xfr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E860D7-9B38-49FC-A926-55236D1B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7FDED0B-BA0E-423A-A095-7B3618FD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3B27E4-FF1A-492A-AC25-1BE90262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12</a:t>
            </a:fld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3AFC9-F737-4B31-9C17-CAB731F5CC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55819" y="921998"/>
            <a:ext cx="2880360" cy="63182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en-US" sz="32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pt-PT" sz="32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50C8DB-0A3F-4A45-AC10-8543CD25BDFF}"/>
              </a:ext>
            </a:extLst>
          </p:cNvPr>
          <p:cNvSpPr txBox="1"/>
          <p:nvPr/>
        </p:nvSpPr>
        <p:spPr>
          <a:xfrm>
            <a:off x="1648656" y="5093843"/>
            <a:ext cx="4752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Figura</a:t>
            </a:r>
            <a:r>
              <a:rPr lang="en-US" sz="1400" b="1" dirty="0">
                <a:solidFill>
                  <a:srgbClr val="002060"/>
                </a:solidFill>
              </a:rPr>
              <a:t> 8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/>
              <a:t>- </a:t>
            </a:r>
            <a:r>
              <a:rPr lang="en-US" sz="1400" dirty="0" err="1"/>
              <a:t>Diagrama</a:t>
            </a:r>
            <a:r>
              <a:rPr lang="en-US" sz="1400" dirty="0"/>
              <a:t> da </a:t>
            </a:r>
            <a:r>
              <a:rPr lang="en-US" sz="1400" dirty="0" err="1"/>
              <a:t>classe</a:t>
            </a:r>
            <a:r>
              <a:rPr lang="en-US" sz="1400" dirty="0"/>
              <a:t> </a:t>
            </a:r>
            <a:r>
              <a:rPr lang="en-US" sz="1400" i="1" dirty="0"/>
              <a:t>Payment</a:t>
            </a:r>
            <a:r>
              <a:rPr lang="en-US" sz="1400" dirty="0"/>
              <a:t> e </a:t>
            </a:r>
            <a:r>
              <a:rPr lang="en-US" sz="1400" dirty="0" err="1"/>
              <a:t>respetivas</a:t>
            </a:r>
            <a:r>
              <a:rPr lang="en-US" sz="1400" dirty="0"/>
              <a:t> subclasses.</a:t>
            </a:r>
            <a:endParaRPr lang="pt-PT" sz="1400" i="1" dirty="0"/>
          </a:p>
        </p:txBody>
      </p:sp>
      <p:grpSp>
        <p:nvGrpSpPr>
          <p:cNvPr id="13" name="Group 93">
            <a:extLst>
              <a:ext uri="{FF2B5EF4-FFF2-40B4-BE49-F238E27FC236}">
                <a16:creationId xmlns:a16="http://schemas.microsoft.com/office/drawing/2014/main" id="{DB024F46-83B2-4251-8807-6355B3268CA2}"/>
              </a:ext>
            </a:extLst>
          </p:cNvPr>
          <p:cNvGrpSpPr/>
          <p:nvPr/>
        </p:nvGrpSpPr>
        <p:grpSpPr>
          <a:xfrm rot="16353678">
            <a:off x="-1564219" y="-2187079"/>
            <a:ext cx="5006140" cy="6375997"/>
            <a:chOff x="4326329" y="-2246936"/>
            <a:chExt cx="9457940" cy="12045966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D7581D2-4F2A-40F7-A263-68CE164DEE4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265732F-78D7-4ABD-82F7-00A1F5C49F49}"/>
                </a:ext>
              </a:extLst>
            </p:cNvPr>
            <p:cNvSpPr>
              <a:spLocks/>
            </p:cNvSpPr>
            <p:nvPr/>
          </p:nvSpPr>
          <p:spPr bwMode="auto">
            <a:xfrm rot="11666697">
              <a:off x="4326329" y="-1307035"/>
              <a:ext cx="8756895" cy="10755935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74EA17A-874A-47ED-B64F-1CB9D4A405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13842" y="-323875"/>
              <a:ext cx="7570427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98630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EDAA03-4607-4FB8-95DF-290CAD3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5155"/>
            <a:ext cx="6385379" cy="4440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que forma o programa lida com os erros?</a:t>
            </a:r>
            <a:endParaRPr lang="pt-PT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099E19-15C3-4773-85A0-A53154F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346EC7-AF8A-4E2C-A59F-4E0FA52C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3F2E2F-2E6F-4E8A-A6FF-34BA098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13</a:t>
            </a:fld>
            <a:endParaRPr lang="en-GB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C3D2235E-26A9-41FD-B9F0-EB25CC17088B}"/>
              </a:ext>
            </a:extLst>
          </p:cNvPr>
          <p:cNvSpPr txBox="1"/>
          <p:nvPr/>
        </p:nvSpPr>
        <p:spPr>
          <a:xfrm>
            <a:off x="838200" y="3973910"/>
            <a:ext cx="68309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TRATAMENTO DE EXCEÇÕES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086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1000" decel="79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076C68-9CE4-4F2D-A41B-22962A16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5"/>
            <a:ext cx="10515600" cy="4774291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As exceções são o principal mecanismo para se lidar com </a:t>
            </a:r>
            <a:r>
              <a:rPr lang="en-US" sz="2000" dirty="0" err="1"/>
              <a:t>possíveis</a:t>
            </a:r>
            <a:r>
              <a:rPr lang="en-US" sz="2000" dirty="0"/>
              <a:t> </a:t>
            </a:r>
            <a:r>
              <a:rPr lang="en-US" sz="2000" dirty="0" err="1"/>
              <a:t>erros</a:t>
            </a:r>
            <a:r>
              <a:rPr lang="en-US" sz="2000" dirty="0"/>
              <a:t> que possam surgir durante a utilização do programa desenvolvido.</a:t>
            </a:r>
          </a:p>
          <a:p>
            <a:pPr algn="just"/>
            <a:r>
              <a:rPr lang="en-US" sz="2000" dirty="0"/>
              <a:t>Existem várias exceções lançadas pelos métodos das classes implementadas, que ao serem posteriormente </a:t>
            </a:r>
            <a:r>
              <a:rPr lang="en-US" sz="2000" dirty="0" err="1"/>
              <a:t>tratadas</a:t>
            </a:r>
            <a:r>
              <a:rPr lang="en-US" sz="2000" dirty="0"/>
              <a:t> </a:t>
            </a:r>
            <a:r>
              <a:rPr lang="en-US" sz="2000" dirty="0" err="1"/>
              <a:t>alertam</a:t>
            </a:r>
            <a:r>
              <a:rPr lang="en-US" sz="2000" dirty="0"/>
              <a:t> o usuário sobre o </a:t>
            </a:r>
            <a:r>
              <a:rPr lang="en-US" sz="2000" dirty="0" err="1"/>
              <a:t>erro</a:t>
            </a:r>
            <a:r>
              <a:rPr lang="en-US" sz="2000" dirty="0"/>
              <a:t>(s) que </a:t>
            </a:r>
            <a:r>
              <a:rPr lang="en-US" sz="2000" dirty="0" err="1"/>
              <a:t>ocorreram</a:t>
            </a:r>
            <a:r>
              <a:rPr lang="en-US" sz="2000" dirty="0"/>
              <a:t>.</a:t>
            </a:r>
          </a:p>
          <a:p>
            <a:pPr marL="2286000" lvl="5" indent="0" algn="just">
              <a:buNone/>
            </a:pPr>
            <a:endParaRPr lang="en-US" sz="1000" dirty="0"/>
          </a:p>
          <a:p>
            <a:pPr algn="just"/>
            <a:r>
              <a:rPr lang="en-US" sz="2000" b="1" dirty="0"/>
              <a:t>Exemplos</a:t>
            </a:r>
            <a:r>
              <a:rPr lang="en-US" sz="2000" dirty="0"/>
              <a:t>:</a:t>
            </a:r>
          </a:p>
          <a:p>
            <a:pPr lvl="1" algn="just"/>
            <a:r>
              <a:rPr lang="en-US" sz="1600" i="1" dirty="0"/>
              <a:t> </a:t>
            </a:r>
            <a:r>
              <a:rPr lang="en-US" sz="1600" i="1" dirty="0">
                <a:solidFill>
                  <a:srgbClr val="FF0000"/>
                </a:solidFill>
              </a:rPr>
              <a:t>NotEnoughStock</a:t>
            </a:r>
            <a:r>
              <a:rPr lang="en-US" sz="1600" dirty="0"/>
              <a:t> </a:t>
            </a:r>
          </a:p>
          <a:p>
            <a:pPr lvl="2" algn="just"/>
            <a:r>
              <a:rPr lang="en-US" sz="1600" dirty="0"/>
              <a:t> Lançada quando um cliente adiciona ao carrinho um produto for a de stock.</a:t>
            </a:r>
            <a:endParaRPr lang="en-US" sz="1200" dirty="0"/>
          </a:p>
          <a:p>
            <a:pPr lvl="1" algn="just"/>
            <a:r>
              <a:rPr lang="en-US" sz="1600" i="1" dirty="0"/>
              <a:t> </a:t>
            </a:r>
            <a:r>
              <a:rPr lang="en-US" sz="1600" i="1" dirty="0">
                <a:solidFill>
                  <a:srgbClr val="FF0000"/>
                </a:solidFill>
              </a:rPr>
              <a:t>ProductDoesNotExist</a:t>
            </a:r>
            <a:r>
              <a:rPr lang="en-US" sz="1600" dirty="0"/>
              <a:t> </a:t>
            </a:r>
          </a:p>
          <a:p>
            <a:pPr lvl="2" algn="just"/>
            <a:r>
              <a:rPr lang="en-US" sz="1600" dirty="0"/>
              <a:t>Exceção lançada quando um cliente adiciona ou procura por um produto que não se encontra listado em loja.</a:t>
            </a:r>
            <a:endParaRPr lang="en-US" sz="1400" dirty="0"/>
          </a:p>
          <a:p>
            <a:pPr lvl="1" algn="just"/>
            <a:r>
              <a:rPr lang="en-US" sz="1600" i="1" dirty="0"/>
              <a:t> </a:t>
            </a:r>
            <a:r>
              <a:rPr lang="en-US" sz="1600" i="1" dirty="0">
                <a:solidFill>
                  <a:srgbClr val="FF0000"/>
                </a:solidFill>
              </a:rPr>
              <a:t>InvalidPayment</a:t>
            </a:r>
          </a:p>
          <a:p>
            <a:pPr lvl="2" algn="just"/>
            <a:r>
              <a:rPr lang="en-US" sz="1600" dirty="0"/>
              <a:t>Arremessada quando um método de pagamento não respeita os requesitos pré-determinados.</a:t>
            </a:r>
          </a:p>
          <a:p>
            <a:pPr lvl="1" algn="just"/>
            <a:r>
              <a:rPr lang="en-US" sz="1800" dirty="0"/>
              <a:t> </a:t>
            </a:r>
            <a:r>
              <a:rPr lang="en-US" sz="1600" i="1" dirty="0">
                <a:solidFill>
                  <a:srgbClr val="FF0000"/>
                </a:solidFill>
              </a:rPr>
              <a:t>InvalidDate</a:t>
            </a:r>
          </a:p>
          <a:p>
            <a:pPr lvl="2" algn="just"/>
            <a:r>
              <a:rPr lang="en-US" sz="1600" dirty="0"/>
              <a:t>A seu arremesso dá-se sempre que uma data é inserida com valores inválidos.</a:t>
            </a:r>
          </a:p>
          <a:p>
            <a:pPr lvl="1" algn="just"/>
            <a:endParaRPr lang="en-US" sz="1800" u="sng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2848E7-2AE5-45B2-9558-FD3D61E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C73F42-A9C5-4887-A89A-B85246EF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2371D-79D2-47E4-A308-92E7D38F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14</a:t>
            </a:fld>
            <a:endParaRPr lang="en-GB" dirty="0"/>
          </a:p>
        </p:txBody>
      </p:sp>
      <p:sp>
        <p:nvSpPr>
          <p:cNvPr id="7" name="TextBox 42">
            <a:extLst>
              <a:ext uri="{FF2B5EF4-FFF2-40B4-BE49-F238E27FC236}">
                <a16:creationId xmlns:a16="http://schemas.microsoft.com/office/drawing/2014/main" id="{A2A23BF7-41FA-4887-B1C4-6141B0CC587E}"/>
              </a:ext>
            </a:extLst>
          </p:cNvPr>
          <p:cNvSpPr txBox="1"/>
          <p:nvPr/>
        </p:nvSpPr>
        <p:spPr>
          <a:xfrm>
            <a:off x="838200" y="491074"/>
            <a:ext cx="6338104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LANÇAMENTO DE EXCEÇÕES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3043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5000" decel="7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5000" decel="7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13000" decel="8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13000" decel="84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accel="13000" decel="8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16000" decel="8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16000" decel="81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19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19000" decel="8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accel="12000" decel="8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accel="12000" decel="88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EDAA03-4607-4FB8-95DF-290CAD3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7424057" cy="444045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dados dos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dos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PT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099E19-15C3-4773-85A0-A53154F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346EC7-AF8A-4E2C-A59F-4E0FA52C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3F2E2F-2E6F-4E8A-A6FF-34BA098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15</a:t>
            </a:fld>
            <a:endParaRPr lang="en-GB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C3D2235E-26A9-41FD-B9F0-EB25CC17088B}"/>
              </a:ext>
            </a:extLst>
          </p:cNvPr>
          <p:cNvSpPr txBox="1"/>
          <p:nvPr/>
        </p:nvSpPr>
        <p:spPr>
          <a:xfrm>
            <a:off x="838200" y="3973910"/>
            <a:ext cx="68309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ESTRUTURA DOS FICHEIROS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702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1000" decel="79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076C68-9CE4-4F2D-A41B-22962A16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5"/>
            <a:ext cx="10515600" cy="4774291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Para o </a:t>
            </a:r>
            <a:r>
              <a:rPr lang="en-US" sz="2400" dirty="0" err="1"/>
              <a:t>armazenamento</a:t>
            </a:r>
            <a:r>
              <a:rPr lang="en-US" sz="2400" dirty="0"/>
              <a:t> dos dados </a:t>
            </a:r>
            <a:r>
              <a:rPr lang="en-US" sz="2400" dirty="0" err="1"/>
              <a:t>relativos</a:t>
            </a:r>
            <a:r>
              <a:rPr lang="en-US" sz="2400" dirty="0"/>
              <a:t> a </a:t>
            </a:r>
            <a:r>
              <a:rPr lang="en-US" sz="2400" dirty="0" err="1"/>
              <a:t>transações</a:t>
            </a:r>
            <a:r>
              <a:rPr lang="en-US" sz="2400" dirty="0"/>
              <a:t>, </a:t>
            </a:r>
            <a:r>
              <a:rPr lang="en-US" sz="2400" dirty="0" err="1"/>
              <a:t>listas</a:t>
            </a:r>
            <a:r>
              <a:rPr lang="en-US" sz="2400" dirty="0"/>
              <a:t> de </a:t>
            </a:r>
            <a:r>
              <a:rPr lang="en-US" sz="2400" dirty="0" err="1"/>
              <a:t>clientes</a:t>
            </a:r>
            <a:r>
              <a:rPr lang="en-US" sz="2400" dirty="0"/>
              <a:t> e </a:t>
            </a:r>
            <a:r>
              <a:rPr lang="en-US" sz="2400" dirty="0" err="1"/>
              <a:t>produtos</a:t>
            </a:r>
            <a:r>
              <a:rPr lang="en-US" sz="2400" dirty="0"/>
              <a:t> </a:t>
            </a:r>
            <a:r>
              <a:rPr lang="en-US" sz="2400" dirty="0" err="1"/>
              <a:t>foram</a:t>
            </a:r>
            <a:r>
              <a:rPr lang="en-US" sz="2400" dirty="0"/>
              <a:t> </a:t>
            </a:r>
            <a:r>
              <a:rPr lang="en-US" sz="2400" dirty="0" err="1"/>
              <a:t>usados</a:t>
            </a:r>
            <a:r>
              <a:rPr lang="en-US" sz="2400" dirty="0"/>
              <a:t> </a:t>
            </a:r>
            <a:r>
              <a:rPr lang="en-US" sz="2400" dirty="0" err="1"/>
              <a:t>ficheiros</a:t>
            </a:r>
            <a:r>
              <a:rPr lang="en-US" sz="2400" dirty="0"/>
              <a:t> de </a:t>
            </a:r>
            <a:r>
              <a:rPr lang="en-US" sz="2400" dirty="0" err="1"/>
              <a:t>texto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O </a:t>
            </a:r>
            <a:r>
              <a:rPr lang="en-US" sz="2400" dirty="0" err="1"/>
              <a:t>programa</a:t>
            </a:r>
            <a:r>
              <a:rPr lang="en-US" sz="2400" dirty="0"/>
              <a:t>, </a:t>
            </a:r>
            <a:r>
              <a:rPr lang="en-US" sz="2400" dirty="0" err="1"/>
              <a:t>quando</a:t>
            </a:r>
            <a:r>
              <a:rPr lang="en-US" sz="2400" dirty="0"/>
              <a:t> é </a:t>
            </a:r>
            <a:r>
              <a:rPr lang="en-US" sz="2400" dirty="0" err="1"/>
              <a:t>iniciado</a:t>
            </a:r>
            <a:r>
              <a:rPr lang="en-US" sz="2400" dirty="0"/>
              <a:t>, </a:t>
            </a:r>
            <a:r>
              <a:rPr lang="en-US" sz="2400" dirty="0" err="1"/>
              <a:t>efetua</a:t>
            </a:r>
            <a:r>
              <a:rPr lang="en-US" sz="2400" dirty="0"/>
              <a:t> a </a:t>
            </a:r>
            <a:r>
              <a:rPr lang="en-US" sz="2400" dirty="0" err="1"/>
              <a:t>leitura</a:t>
            </a:r>
            <a:r>
              <a:rPr lang="en-US" sz="2400" dirty="0"/>
              <a:t> dos </a:t>
            </a:r>
            <a:r>
              <a:rPr lang="en-US" sz="2400" dirty="0" err="1"/>
              <a:t>conteúdos</a:t>
            </a:r>
            <a:r>
              <a:rPr lang="en-US" sz="2400" dirty="0"/>
              <a:t> do </a:t>
            </a:r>
            <a:r>
              <a:rPr lang="en-US" sz="2400" dirty="0" err="1"/>
              <a:t>ficheiro</a:t>
            </a:r>
            <a:r>
              <a:rPr lang="en-US" sz="2400" dirty="0"/>
              <a:t> </a:t>
            </a:r>
            <a:r>
              <a:rPr lang="en-US" sz="2400" dirty="0" err="1"/>
              <a:t>armazenando-os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estrutura</a:t>
            </a:r>
            <a:r>
              <a:rPr lang="en-US" sz="2400" dirty="0"/>
              <a:t> de dados </a:t>
            </a:r>
            <a:r>
              <a:rPr lang="en-US" sz="2400" dirty="0" err="1"/>
              <a:t>apropriada</a:t>
            </a:r>
            <a:r>
              <a:rPr lang="en-US" sz="2400" dirty="0"/>
              <a:t>. Por outro </a:t>
            </a:r>
            <a:r>
              <a:rPr lang="en-US" sz="2400" dirty="0" err="1"/>
              <a:t>lado</a:t>
            </a:r>
            <a:r>
              <a:rPr lang="en-US" sz="2400" dirty="0"/>
              <a:t>, a </a:t>
            </a:r>
            <a:r>
              <a:rPr lang="en-US" sz="2400" dirty="0" err="1"/>
              <a:t>escrita</a:t>
            </a:r>
            <a:r>
              <a:rPr lang="en-US" sz="2400" dirty="0"/>
              <a:t> dos dados para o </a:t>
            </a:r>
            <a:r>
              <a:rPr lang="en-US" sz="2400" dirty="0" err="1"/>
              <a:t>ficheiro</a:t>
            </a:r>
            <a:r>
              <a:rPr lang="en-US" sz="2400" dirty="0"/>
              <a:t> de </a:t>
            </a:r>
            <a:r>
              <a:rPr lang="en-US" sz="2400" dirty="0" err="1"/>
              <a:t>texto</a:t>
            </a:r>
            <a:r>
              <a:rPr lang="en-US" sz="2400" dirty="0"/>
              <a:t> </a:t>
            </a:r>
            <a:r>
              <a:rPr lang="en-US" sz="2400" dirty="0" err="1"/>
              <a:t>ocorre</a:t>
            </a:r>
            <a:r>
              <a:rPr lang="en-US" sz="2400" dirty="0"/>
              <a:t> no </a:t>
            </a:r>
            <a:r>
              <a:rPr lang="en-US" sz="2400" dirty="0" err="1"/>
              <a:t>quando</a:t>
            </a:r>
            <a:r>
              <a:rPr lang="en-US" sz="2400" dirty="0"/>
              <a:t> o </a:t>
            </a:r>
            <a:r>
              <a:rPr lang="en-US" sz="2400" dirty="0" err="1"/>
              <a:t>utilizador</a:t>
            </a:r>
            <a:r>
              <a:rPr lang="en-US" sz="2400" dirty="0"/>
              <a:t> </a:t>
            </a:r>
            <a:r>
              <a:rPr lang="en-US" sz="2400" dirty="0" err="1"/>
              <a:t>encerra</a:t>
            </a:r>
            <a:r>
              <a:rPr lang="en-US" sz="2400" dirty="0"/>
              <a:t> o </a:t>
            </a:r>
            <a:r>
              <a:rPr lang="en-US" sz="2400" dirty="0" err="1"/>
              <a:t>programa</a:t>
            </a:r>
            <a:r>
              <a:rPr lang="en-US" sz="2400" dirty="0"/>
              <a:t>.</a:t>
            </a:r>
          </a:p>
          <a:p>
            <a:pPr algn="just"/>
            <a:endParaRPr lang="en-US" sz="1000" dirty="0"/>
          </a:p>
          <a:p>
            <a:pPr marL="457200" lvl="1" indent="0" algn="just">
              <a:buNone/>
            </a:pPr>
            <a:endParaRPr lang="en-US" sz="1800" u="sng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2848E7-2AE5-45B2-9558-FD3D61E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C73F42-A9C5-4887-A89A-B85246EF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2371D-79D2-47E4-A308-92E7D38F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16</a:t>
            </a:fld>
            <a:endParaRPr lang="en-GB" dirty="0"/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A33C8FF5-CD14-422D-8928-1F338FB71F1A}"/>
              </a:ext>
            </a:extLst>
          </p:cNvPr>
          <p:cNvSpPr txBox="1"/>
          <p:nvPr/>
        </p:nvSpPr>
        <p:spPr>
          <a:xfrm>
            <a:off x="838199" y="451639"/>
            <a:ext cx="5987143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FICHEIROS E A SUA UTILIDADE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9486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6000" decel="8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076C68-9CE4-4F2D-A41B-22962A16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390"/>
            <a:ext cx="10515600" cy="47742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000" dirty="0"/>
          </a:p>
          <a:p>
            <a:pPr marL="457200" lvl="1" indent="0" algn="just">
              <a:buNone/>
            </a:pPr>
            <a:endParaRPr lang="en-US" sz="1800" u="sng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2848E7-2AE5-45B2-9558-FD3D61E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C73F42-A9C5-4887-A89A-B85246EF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2371D-79D2-47E4-A308-92E7D38F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17</a:t>
            </a:fld>
            <a:endParaRPr lang="en-GB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2462B8-2986-417F-8574-4F436694FE8F}"/>
              </a:ext>
            </a:extLst>
          </p:cNvPr>
          <p:cNvSpPr txBox="1"/>
          <p:nvPr/>
        </p:nvSpPr>
        <p:spPr>
          <a:xfrm>
            <a:off x="3581400" y="1246945"/>
            <a:ext cx="3804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Nome da </a:t>
            </a:r>
            <a:r>
              <a:rPr lang="en-US" sz="2000" b="1" dirty="0" err="1">
                <a:solidFill>
                  <a:srgbClr val="FF0000"/>
                </a:solidFill>
              </a:rPr>
              <a:t>Empresa</a:t>
            </a:r>
            <a:endParaRPr lang="en-US" sz="20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Localização</a:t>
            </a:r>
            <a:r>
              <a:rPr lang="en-US" sz="2000" dirty="0"/>
              <a:t> das </a:t>
            </a:r>
            <a:r>
              <a:rPr lang="en-US" sz="2000" dirty="0" err="1"/>
              <a:t>lojas</a:t>
            </a:r>
            <a:r>
              <a:rPr lang="en-US" sz="2000" dirty="0"/>
              <a:t> </a:t>
            </a:r>
            <a:r>
              <a:rPr lang="en-US" sz="2000" dirty="0" err="1"/>
              <a:t>físicas</a:t>
            </a:r>
            <a:endParaRPr lang="pt-PT" sz="2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0B0C48-E4E1-43DB-960B-2B8F594D2F05}"/>
              </a:ext>
            </a:extLst>
          </p:cNvPr>
          <p:cNvSpPr txBox="1"/>
          <p:nvPr/>
        </p:nvSpPr>
        <p:spPr>
          <a:xfrm>
            <a:off x="3581400" y="2146727"/>
            <a:ext cx="4080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Lista de </a:t>
            </a:r>
            <a:r>
              <a:rPr lang="en-US" sz="2000" b="1" dirty="0" err="1">
                <a:solidFill>
                  <a:srgbClr val="00B050"/>
                </a:solidFill>
              </a:rPr>
              <a:t>Clientes</a:t>
            </a:r>
            <a:endParaRPr lang="en-US" sz="2000" b="1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Clientes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Não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Registados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2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Registados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E-Mail e </a:t>
            </a:r>
            <a:r>
              <a:rPr lang="en-US" sz="1600" dirty="0" err="1"/>
              <a:t>métodos</a:t>
            </a:r>
            <a:r>
              <a:rPr lang="en-US" sz="1600" dirty="0"/>
              <a:t> de </a:t>
            </a:r>
            <a:r>
              <a:rPr lang="en-US" sz="1600" dirty="0" err="1"/>
              <a:t>pagamento</a:t>
            </a:r>
            <a:endParaRPr lang="en-US" sz="16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30CAFF-49CF-4477-8D16-31DFA9C9F356}"/>
              </a:ext>
            </a:extLst>
          </p:cNvPr>
          <p:cNvSpPr txBox="1"/>
          <p:nvPr/>
        </p:nvSpPr>
        <p:spPr>
          <a:xfrm>
            <a:off x="3581399" y="3612894"/>
            <a:ext cx="4807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Lista de </a:t>
            </a:r>
            <a:r>
              <a:rPr lang="en-US" sz="2000" b="1" dirty="0" err="1">
                <a:solidFill>
                  <a:srgbClr val="00B0F0"/>
                </a:solidFill>
              </a:rPr>
              <a:t>Produtos</a:t>
            </a:r>
            <a:endParaRPr lang="en-US" sz="2000" b="1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Descrição</a:t>
            </a:r>
            <a:r>
              <a:rPr lang="en-US" dirty="0"/>
              <a:t> e </a:t>
            </a:r>
            <a:r>
              <a:rPr lang="en-US" dirty="0" err="1"/>
              <a:t>Preço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Referências</a:t>
            </a:r>
            <a:r>
              <a:rPr lang="en-US" dirty="0"/>
              <a:t> de Stock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loja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Stock </a:t>
            </a:r>
            <a:r>
              <a:rPr lang="en-US" sz="1600" dirty="0" err="1"/>
              <a:t>mínimo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Stock </a:t>
            </a:r>
            <a:r>
              <a:rPr lang="en-US" sz="1600" dirty="0" err="1"/>
              <a:t>disponível</a:t>
            </a:r>
            <a:endParaRPr lang="pt-PT" sz="1600" dirty="0"/>
          </a:p>
        </p:txBody>
      </p:sp>
      <p:sp>
        <p:nvSpPr>
          <p:cNvPr id="16" name="TextBox 42">
            <a:extLst>
              <a:ext uri="{FF2B5EF4-FFF2-40B4-BE49-F238E27FC236}">
                <a16:creationId xmlns:a16="http://schemas.microsoft.com/office/drawing/2014/main" id="{470FA9D4-AEC0-48E3-ABFA-86F767769EC0}"/>
              </a:ext>
            </a:extLst>
          </p:cNvPr>
          <p:cNvSpPr txBox="1"/>
          <p:nvPr/>
        </p:nvSpPr>
        <p:spPr>
          <a:xfrm>
            <a:off x="838200" y="451639"/>
            <a:ext cx="3799114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COMPANY.TXT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38A6E0-35FE-46ED-93A2-F20AA67E166F}"/>
              </a:ext>
            </a:extLst>
          </p:cNvPr>
          <p:cNvSpPr txBox="1"/>
          <p:nvPr/>
        </p:nvSpPr>
        <p:spPr>
          <a:xfrm>
            <a:off x="3581399" y="5082889"/>
            <a:ext cx="48079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FF6600"/>
                </a:solidFill>
              </a:rPr>
              <a:t>Lista de </a:t>
            </a:r>
            <a:r>
              <a:rPr lang="en-US" sz="2000" b="1" dirty="0" err="1">
                <a:solidFill>
                  <a:srgbClr val="FF6600"/>
                </a:solidFill>
              </a:rPr>
              <a:t>Transações</a:t>
            </a:r>
            <a:endParaRPr lang="en-US" sz="2000" b="1" dirty="0">
              <a:solidFill>
                <a:srgbClr val="FF66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estatísticos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4742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8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17000" decel="8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17000" decel="81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accel="17000" decel="81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accel="17000" decel="81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accel="17000" decel="81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accel="20000" decel="8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EDAA03-4607-4FB8-95DF-290CAD3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5061857" cy="444045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Facilidade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ótica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utilizador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PT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099E19-15C3-4773-85A0-A53154F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346EC7-AF8A-4E2C-A59F-4E0FA52C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3F2E2F-2E6F-4E8A-A6FF-34BA098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18</a:t>
            </a:fld>
            <a:endParaRPr lang="en-GB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C3D2235E-26A9-41FD-B9F0-EB25CC17088B}"/>
              </a:ext>
            </a:extLst>
          </p:cNvPr>
          <p:cNvSpPr txBox="1"/>
          <p:nvPr/>
        </p:nvSpPr>
        <p:spPr>
          <a:xfrm>
            <a:off x="838200" y="3973910"/>
            <a:ext cx="68309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7218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1000" decel="79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35C71B-5EE5-4214-BC32-D85CF392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668"/>
            <a:ext cx="10515600" cy="495184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O programa permite, ao seu utilizador, de uma forma simples e intuitiva a execução de várias operações de forma a tornar mais </a:t>
            </a:r>
            <a:r>
              <a:rPr lang="en-US" sz="2000" dirty="0" err="1"/>
              <a:t>fácil</a:t>
            </a:r>
            <a:r>
              <a:rPr lang="en-US" sz="2000" dirty="0"/>
              <a:t> a sua utilização.</a:t>
            </a:r>
          </a:p>
          <a:p>
            <a:pPr lvl="5" algn="just"/>
            <a:endParaRPr lang="pt-PT" sz="1000" dirty="0"/>
          </a:p>
          <a:p>
            <a:pPr algn="just"/>
            <a:r>
              <a:rPr lang="pt-PT" sz="2000" b="1" dirty="0"/>
              <a:t>CRUD </a:t>
            </a:r>
            <a:r>
              <a:rPr lang="pt-PT" sz="2000" dirty="0"/>
              <a:t>(</a:t>
            </a:r>
            <a:r>
              <a:rPr lang="pt-PT" sz="2000" i="1" dirty="0" err="1"/>
              <a:t>Create</a:t>
            </a:r>
            <a:r>
              <a:rPr lang="pt-PT" sz="2000" dirty="0"/>
              <a:t>,</a:t>
            </a:r>
            <a:r>
              <a:rPr lang="pt-PT" sz="2000" i="1" dirty="0"/>
              <a:t> </a:t>
            </a:r>
            <a:r>
              <a:rPr lang="pt-PT" sz="2000" dirty="0" err="1"/>
              <a:t>Read</a:t>
            </a:r>
            <a:r>
              <a:rPr lang="pt-PT" sz="2000" dirty="0"/>
              <a:t>, </a:t>
            </a:r>
            <a:r>
              <a:rPr lang="pt-PT" sz="2000" i="1" dirty="0" err="1"/>
              <a:t>Update</a:t>
            </a:r>
            <a:r>
              <a:rPr lang="pt-PT" sz="2000" dirty="0"/>
              <a:t>, </a:t>
            </a:r>
            <a:r>
              <a:rPr lang="pt-PT" sz="2000" i="1" dirty="0"/>
              <a:t>Delete</a:t>
            </a:r>
            <a:r>
              <a:rPr lang="pt-PT" sz="2000" dirty="0"/>
              <a:t>) - (</a:t>
            </a:r>
            <a:r>
              <a:rPr lang="pt-PT" sz="2000" dirty="0">
                <a:solidFill>
                  <a:srgbClr val="00B050"/>
                </a:solidFill>
              </a:rPr>
              <a:t>OK</a:t>
            </a:r>
            <a:r>
              <a:rPr lang="pt-PT" sz="2000" dirty="0"/>
              <a:t>):</a:t>
            </a:r>
          </a:p>
          <a:p>
            <a:pPr lvl="1" algn="just"/>
            <a:r>
              <a:rPr lang="pt-PT" sz="1600" dirty="0"/>
              <a:t>Todos os objetos das classes </a:t>
            </a:r>
            <a:r>
              <a:rPr lang="pt-PT" sz="1600" i="1" dirty="0" err="1"/>
              <a:t>Client</a:t>
            </a:r>
            <a:r>
              <a:rPr lang="pt-PT" sz="1600" dirty="0"/>
              <a:t>, </a:t>
            </a:r>
            <a:r>
              <a:rPr lang="pt-PT" sz="1600" i="1" dirty="0" err="1"/>
              <a:t>StoreProduct</a:t>
            </a:r>
            <a:r>
              <a:rPr lang="pt-PT" sz="1600" dirty="0"/>
              <a:t>, </a:t>
            </a:r>
            <a:r>
              <a:rPr lang="pt-PT" sz="1600" i="1" dirty="0" err="1"/>
              <a:t>Product</a:t>
            </a:r>
            <a:r>
              <a:rPr lang="pt-PT" sz="1600" dirty="0"/>
              <a:t> e </a:t>
            </a:r>
            <a:r>
              <a:rPr lang="pt-PT" sz="1600" i="1" dirty="0" err="1"/>
              <a:t>Store</a:t>
            </a:r>
            <a:r>
              <a:rPr lang="pt-PT" sz="1600" dirty="0"/>
              <a:t> possuem métodos que cumprem este tipo de operações.</a:t>
            </a:r>
          </a:p>
          <a:p>
            <a:pPr lvl="1" algn="just"/>
            <a:endParaRPr lang="pt-PT" sz="1600" dirty="0"/>
          </a:p>
          <a:p>
            <a:pPr algn="just"/>
            <a:r>
              <a:rPr lang="pt-PT" sz="2000" b="1" dirty="0"/>
              <a:t>Listagem </a:t>
            </a:r>
            <a:r>
              <a:rPr lang="pt-PT" sz="2000" dirty="0"/>
              <a:t>- (</a:t>
            </a:r>
            <a:r>
              <a:rPr lang="pt-PT" sz="2000" dirty="0">
                <a:solidFill>
                  <a:srgbClr val="00B050"/>
                </a:solidFill>
              </a:rPr>
              <a:t>OK</a:t>
            </a:r>
            <a:r>
              <a:rPr lang="pt-PT" sz="2000" dirty="0"/>
              <a:t>):</a:t>
            </a:r>
          </a:p>
          <a:p>
            <a:pPr lvl="1" algn="just"/>
            <a:r>
              <a:rPr lang="pt-PT" sz="1600" dirty="0"/>
              <a:t>É possível ao utilizador fazer a listagem dos produtos que se encontram à venda na loja.</a:t>
            </a:r>
          </a:p>
          <a:p>
            <a:pPr lvl="1" algn="just"/>
            <a:r>
              <a:rPr lang="pt-PT" sz="1600" dirty="0"/>
              <a:t>Também é dada ao utilizador a possibilidade de ver o seu carrinho de compras de uma forma ordenada.</a:t>
            </a:r>
          </a:p>
          <a:p>
            <a:pPr lvl="1" algn="just"/>
            <a:endParaRPr lang="pt-PT" sz="1600" dirty="0"/>
          </a:p>
          <a:p>
            <a:pPr algn="just"/>
            <a:r>
              <a:rPr lang="pt-PT" sz="2000" b="1" dirty="0"/>
              <a:t>Pesquisa</a:t>
            </a:r>
            <a:r>
              <a:rPr lang="pt-PT" sz="2000" dirty="0"/>
              <a:t> - (</a:t>
            </a:r>
            <a:r>
              <a:rPr lang="pt-PT" sz="2000" dirty="0">
                <a:solidFill>
                  <a:srgbClr val="00B050"/>
                </a:solidFill>
              </a:rPr>
              <a:t>OK</a:t>
            </a:r>
            <a:r>
              <a:rPr lang="pt-PT" sz="2000" dirty="0"/>
              <a:t>):</a:t>
            </a:r>
          </a:p>
          <a:p>
            <a:pPr lvl="1"/>
            <a:endParaRPr lang="pt-PT" sz="1600" b="1" dirty="0"/>
          </a:p>
          <a:p>
            <a:endParaRPr lang="pt-PT" sz="2000" dirty="0"/>
          </a:p>
          <a:p>
            <a:endParaRPr lang="pt-PT" sz="20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B755E3-383F-4BD2-8EBD-A7EB16FB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E3D3C4-DB36-47E6-A746-D9727109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DB2C53-1A97-4920-B806-7FC80A47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19</a:t>
            </a:fld>
            <a:endParaRPr lang="en-GB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7376EA48-B825-4572-BCD5-FEBD7C9BA2ED}"/>
              </a:ext>
            </a:extLst>
          </p:cNvPr>
          <p:cNvSpPr txBox="1"/>
          <p:nvPr/>
        </p:nvSpPr>
        <p:spPr>
          <a:xfrm>
            <a:off x="838200" y="451639"/>
            <a:ext cx="3799114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9C782BC-F38B-4739-9DA2-6A233D99638C}"/>
              </a:ext>
            </a:extLst>
          </p:cNvPr>
          <p:cNvSpPr txBox="1"/>
          <p:nvPr/>
        </p:nvSpPr>
        <p:spPr>
          <a:xfrm>
            <a:off x="838200" y="4921466"/>
            <a:ext cx="87194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 utilizador deste sistema pode procurar por um determinado produto que esteja à venda em alguma das lojas.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 administrador do sistema pode, por exemplo, ver estatísticas de vendas num determinado período de tempo à sua escolha, para tal, foram implementados algoritmos de pesquisa sobre as estruturas de dados que armazenam as Transações.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129012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5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15000" decel="8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20000" decel="8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accel="20000" decel="8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18000" decel="8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18000" decel="8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18000" decel="8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EDAA03-4607-4FB8-95DF-290CAD3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8316686" cy="461508"/>
          </a:xfrm>
        </p:spPr>
        <p:txBody>
          <a:bodyPr>
            <a:noAutofit/>
          </a:bodyPr>
          <a:lstStyle/>
          <a:p>
            <a:r>
              <a:rPr lang="pt-PT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Aspetos centrais sobre o funcionamento de uma loja </a:t>
            </a:r>
            <a:r>
              <a:rPr lang="pt-PT" sz="22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pt-PT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099E19-15C3-4773-85A0-A53154F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346EC7-AF8A-4E2C-A59F-4E0FA52C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3F2E2F-2E6F-4E8A-A6FF-34BA098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2</a:t>
            </a:fld>
            <a:endParaRPr lang="en-GB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C3D2235E-26A9-41FD-B9F0-EB25CC17088B}"/>
              </a:ext>
            </a:extLst>
          </p:cNvPr>
          <p:cNvSpPr txBox="1"/>
          <p:nvPr/>
        </p:nvSpPr>
        <p:spPr>
          <a:xfrm>
            <a:off x="838200" y="3973910"/>
            <a:ext cx="68309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DESCRIÇÃO DO PROBLEMA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3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1000" decel="79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35C71B-5EE5-4214-BC32-D85CF392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276"/>
            <a:ext cx="10515600" cy="4951844"/>
          </a:xfrm>
        </p:spPr>
        <p:txBody>
          <a:bodyPr anchor="ctr">
            <a:normAutofit/>
          </a:bodyPr>
          <a:lstStyle/>
          <a:p>
            <a:pPr algn="just"/>
            <a:r>
              <a:rPr lang="pt-PT" sz="2000" dirty="0"/>
              <a:t>Como foi dito anteriormente o programa procura trazer ao utilizador uma plataforma simples e de utilização amigável para compras online.</a:t>
            </a:r>
          </a:p>
          <a:p>
            <a:pPr algn="just"/>
            <a:endParaRPr lang="pt-PT" sz="2000" dirty="0"/>
          </a:p>
          <a:p>
            <a:pPr algn="just"/>
            <a:r>
              <a:rPr lang="pt-PT" sz="2000" dirty="0"/>
              <a:t>Como tal, uma das ferramentas mais úteis ao administrador é as reposições de stock automáticas. Otimizando a eficiência e os custos para a companhia.</a:t>
            </a:r>
          </a:p>
          <a:p>
            <a:pPr lvl="1" algn="just"/>
            <a:r>
              <a:rPr lang="pt-PT" sz="1800" dirty="0"/>
              <a:t>Primeiro, quando se atinge um esgotamento de stock na loja </a:t>
            </a:r>
            <a:r>
              <a:rPr lang="pt-PT" sz="1800" i="1" dirty="0"/>
              <a:t>online</a:t>
            </a:r>
            <a:r>
              <a:rPr lang="pt-PT" sz="1800" dirty="0"/>
              <a:t>, procura-se nas lojas físicas se há stock  suficiente para repor na loja </a:t>
            </a:r>
            <a:r>
              <a:rPr lang="pt-PT" sz="1800" i="1" dirty="0"/>
              <a:t>online</a:t>
            </a:r>
            <a:r>
              <a:rPr lang="pt-PT" sz="1800" dirty="0"/>
              <a:t>.</a:t>
            </a:r>
          </a:p>
          <a:p>
            <a:pPr lvl="1" algn="just"/>
            <a:r>
              <a:rPr lang="pt-PT" sz="1800" dirty="0"/>
              <a:t>Caso não seja possível essa reposição através das lojas físicas, então adquire-se produto ao fornecedor.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B755E3-383F-4BD2-8EBD-A7EB16FB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E3D3C4-DB36-47E6-A746-D9727109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DB2C53-1A97-4920-B806-7FC80A47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20</a:t>
            </a:fld>
            <a:endParaRPr lang="en-GB" dirty="0"/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AAFC32BD-A407-4FDF-86FB-5AB2ABAE5A56}"/>
              </a:ext>
            </a:extLst>
          </p:cNvPr>
          <p:cNvSpPr txBox="1"/>
          <p:nvPr/>
        </p:nvSpPr>
        <p:spPr>
          <a:xfrm>
            <a:off x="838199" y="451639"/>
            <a:ext cx="52578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FUNCIONALIDADES EXTRA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5293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9000" decel="8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19000" decel="81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19000" decel="81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EDAA03-4607-4FB8-95DF-290CAD3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589463"/>
            <a:ext cx="7576457" cy="444045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Quais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maiores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desafios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enfrentados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PT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099E19-15C3-4773-85A0-A53154F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346EC7-AF8A-4E2C-A59F-4E0FA52C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3F2E2F-2E6F-4E8A-A6FF-34BA098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21</a:t>
            </a:fld>
            <a:endParaRPr lang="en-GB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C3D2235E-26A9-41FD-B9F0-EB25CC17088B}"/>
              </a:ext>
            </a:extLst>
          </p:cNvPr>
          <p:cNvSpPr txBox="1"/>
          <p:nvPr/>
        </p:nvSpPr>
        <p:spPr>
          <a:xfrm>
            <a:off x="838200" y="3973910"/>
            <a:ext cx="7772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DIFICULDADES</a:t>
            </a:r>
          </a:p>
        </p:txBody>
      </p:sp>
    </p:spTree>
    <p:extLst>
      <p:ext uri="{BB962C8B-B14F-4D97-AF65-F5344CB8AC3E}">
        <p14:creationId xmlns:p14="http://schemas.microsoft.com/office/powerpoint/2010/main" val="19058101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1000" decel="79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35C71B-5EE5-4214-BC32-D85CF392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768"/>
            <a:ext cx="10515600" cy="49518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Neste </a:t>
            </a:r>
            <a:r>
              <a:rPr lang="en-US" sz="2000" dirty="0" err="1"/>
              <a:t>projeto</a:t>
            </a:r>
            <a:r>
              <a:rPr lang="en-US" sz="2000" dirty="0"/>
              <a:t>, </a:t>
            </a:r>
            <a:r>
              <a:rPr lang="en-US" sz="2000" dirty="0" err="1"/>
              <a:t>coube</a:t>
            </a:r>
            <a:r>
              <a:rPr lang="en-US" sz="2000" dirty="0"/>
              <a:t> 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elemento</a:t>
            </a:r>
            <a:r>
              <a:rPr lang="en-US" sz="2000" dirty="0"/>
              <a:t> do </a:t>
            </a:r>
            <a:r>
              <a:rPr lang="en-US" sz="2000" dirty="0" err="1"/>
              <a:t>grupo</a:t>
            </a:r>
            <a:r>
              <a:rPr lang="en-US" sz="2000" dirty="0"/>
              <a:t> </a:t>
            </a:r>
            <a:r>
              <a:rPr lang="en-US" sz="2000" dirty="0" err="1"/>
              <a:t>implementar</a:t>
            </a:r>
            <a:r>
              <a:rPr lang="en-US" sz="2000" dirty="0"/>
              <a:t> um conjunto </a:t>
            </a:r>
            <a:r>
              <a:rPr lang="en-US" sz="2000" dirty="0" err="1"/>
              <a:t>específico</a:t>
            </a:r>
            <a:r>
              <a:rPr lang="en-US" sz="2000" dirty="0"/>
              <a:t> de classes e </a:t>
            </a:r>
            <a:r>
              <a:rPr lang="en-US" sz="2000" dirty="0" err="1"/>
              <a:t>respetivos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, </a:t>
            </a:r>
            <a:r>
              <a:rPr lang="en-US" sz="2000" dirty="0" err="1"/>
              <a:t>cada</a:t>
            </a:r>
            <a:r>
              <a:rPr lang="en-US" sz="2000" dirty="0"/>
              <a:t> um </a:t>
            </a:r>
            <a:r>
              <a:rPr lang="en-US" sz="2000" dirty="0" err="1"/>
              <a:t>destes</a:t>
            </a:r>
            <a:r>
              <a:rPr lang="en-US" sz="2000" dirty="0"/>
              <a:t> com as </a:t>
            </a:r>
            <a:r>
              <a:rPr lang="en-US" sz="2000" dirty="0" err="1"/>
              <a:t>suas</a:t>
            </a:r>
            <a:r>
              <a:rPr lang="en-US" sz="2000" dirty="0"/>
              <a:t> </a:t>
            </a:r>
            <a:r>
              <a:rPr lang="en-US" sz="2000" dirty="0" err="1"/>
              <a:t>particularidades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 </a:t>
            </a:r>
            <a:r>
              <a:rPr lang="en-US" sz="2000" dirty="0" err="1"/>
              <a:t>Além</a:t>
            </a:r>
            <a:r>
              <a:rPr lang="en-US" sz="2000" dirty="0"/>
              <a:t> </a:t>
            </a:r>
            <a:r>
              <a:rPr lang="en-US" sz="2000" dirty="0" err="1"/>
              <a:t>disso</a:t>
            </a:r>
            <a:r>
              <a:rPr lang="en-US" sz="2000" dirty="0"/>
              <a:t> a </a:t>
            </a:r>
            <a:r>
              <a:rPr lang="en-US" sz="2000" dirty="0" err="1"/>
              <a:t>coordenação</a:t>
            </a:r>
            <a:r>
              <a:rPr lang="en-US" sz="2000" dirty="0"/>
              <a:t>  e </a:t>
            </a:r>
            <a:r>
              <a:rPr lang="en-US" sz="2000" dirty="0" err="1"/>
              <a:t>distribuição</a:t>
            </a:r>
            <a:r>
              <a:rPr lang="en-US" sz="2000" dirty="0"/>
              <a:t> </a:t>
            </a:r>
            <a:r>
              <a:rPr lang="en-US" sz="2000" dirty="0" err="1"/>
              <a:t>equitativa</a:t>
            </a:r>
            <a:r>
              <a:rPr lang="en-US" sz="2000" dirty="0"/>
              <a:t> das </a:t>
            </a:r>
            <a:r>
              <a:rPr lang="en-US" sz="2000" dirty="0" err="1"/>
              <a:t>tarefas</a:t>
            </a:r>
            <a:r>
              <a:rPr lang="en-US" sz="2000" dirty="0"/>
              <a:t> entre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do </a:t>
            </a:r>
            <a:r>
              <a:rPr lang="en-US" sz="2000" dirty="0" err="1"/>
              <a:t>grupo</a:t>
            </a:r>
            <a:r>
              <a:rPr lang="en-US" sz="2000" dirty="0"/>
              <a:t> </a:t>
            </a:r>
            <a:r>
              <a:rPr lang="en-US" sz="2000" dirty="0" err="1"/>
              <a:t>mostrou</a:t>
            </a:r>
            <a:r>
              <a:rPr lang="en-US" sz="2000" dirty="0"/>
              <a:t>-se, </a:t>
            </a:r>
            <a:r>
              <a:rPr lang="en-US" sz="2000" dirty="0" err="1"/>
              <a:t>desde</a:t>
            </a:r>
            <a:r>
              <a:rPr lang="en-US" sz="2000" dirty="0"/>
              <a:t> o </a:t>
            </a:r>
            <a:r>
              <a:rPr lang="en-US" sz="2000" dirty="0" err="1"/>
              <a:t>ínicio</a:t>
            </a:r>
            <a:r>
              <a:rPr lang="en-US" sz="2000" dirty="0"/>
              <a:t>, crucial para que </a:t>
            </a:r>
            <a:r>
              <a:rPr lang="en-US" sz="2000" dirty="0" err="1"/>
              <a:t>fossem</a:t>
            </a:r>
            <a:r>
              <a:rPr lang="en-US" sz="2000" dirty="0"/>
              <a:t> </a:t>
            </a:r>
            <a:r>
              <a:rPr lang="en-US" sz="2000" dirty="0" err="1"/>
              <a:t>atingidos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objetivos</a:t>
            </a:r>
            <a:r>
              <a:rPr lang="en-US" sz="2000" dirty="0"/>
              <a:t> </a:t>
            </a:r>
            <a:r>
              <a:rPr lang="en-US" sz="2000" dirty="0" err="1"/>
              <a:t>esperados</a:t>
            </a:r>
            <a:r>
              <a:rPr lang="en-US" sz="2000" dirty="0"/>
              <a:t>.</a:t>
            </a:r>
          </a:p>
          <a:p>
            <a:pPr algn="just"/>
            <a:endParaRPr lang="en-US" sz="1000" b="1" dirty="0"/>
          </a:p>
          <a:p>
            <a:pPr algn="just"/>
            <a:r>
              <a:rPr lang="en-US" sz="2000" b="1" dirty="0"/>
              <a:t>João </a:t>
            </a:r>
            <a:r>
              <a:rPr lang="en-US" sz="2000" b="1" dirty="0" err="1"/>
              <a:t>Marinho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1/3</a:t>
            </a:r>
            <a:r>
              <a:rPr lang="en-US" sz="2000" dirty="0"/>
              <a:t>)</a:t>
            </a:r>
          </a:p>
          <a:p>
            <a:pPr lvl="1" algn="just"/>
            <a:r>
              <a:rPr lang="en-US" sz="1600" dirty="0" err="1"/>
              <a:t>Conceção</a:t>
            </a:r>
            <a:r>
              <a:rPr lang="en-US" sz="1600" dirty="0"/>
              <a:t> </a:t>
            </a:r>
            <a:r>
              <a:rPr lang="en-US" sz="1600" dirty="0" err="1"/>
              <a:t>inicial</a:t>
            </a:r>
            <a:r>
              <a:rPr lang="en-US" sz="1600" dirty="0"/>
              <a:t> dos </a:t>
            </a:r>
            <a:r>
              <a:rPr lang="en-US" sz="1600" dirty="0" err="1"/>
              <a:t>Diagramas</a:t>
            </a:r>
            <a:r>
              <a:rPr lang="en-US" sz="1600" dirty="0"/>
              <a:t>;</a:t>
            </a:r>
          </a:p>
          <a:p>
            <a:pPr lvl="1" algn="just"/>
            <a:r>
              <a:rPr lang="en-US" sz="1600" dirty="0"/>
              <a:t>Classes </a:t>
            </a:r>
            <a:r>
              <a:rPr lang="en-US" sz="1600" i="1" dirty="0"/>
              <a:t>Product</a:t>
            </a:r>
            <a:r>
              <a:rPr lang="en-US" sz="1600" dirty="0"/>
              <a:t>, </a:t>
            </a:r>
            <a:r>
              <a:rPr lang="en-US" sz="1600" i="1" dirty="0" err="1"/>
              <a:t>StoreProduct</a:t>
            </a:r>
            <a:r>
              <a:rPr lang="en-US" sz="1600" dirty="0"/>
              <a:t> e </a:t>
            </a:r>
            <a:r>
              <a:rPr lang="en-US" sz="1600" dirty="0" err="1"/>
              <a:t>reposições</a:t>
            </a:r>
            <a:r>
              <a:rPr lang="en-US" sz="1600" dirty="0"/>
              <a:t> de stock a </a:t>
            </a:r>
            <a:r>
              <a:rPr lang="en-US" sz="1600" dirty="0" err="1"/>
              <a:t>partir</a:t>
            </a:r>
            <a:r>
              <a:rPr lang="en-US" sz="1600" dirty="0"/>
              <a:t> de class </a:t>
            </a:r>
            <a:r>
              <a:rPr lang="en-US" sz="1600" i="1" dirty="0"/>
              <a:t>Company</a:t>
            </a:r>
            <a:r>
              <a:rPr lang="en-US" sz="1600" dirty="0"/>
              <a:t>;</a:t>
            </a:r>
          </a:p>
          <a:p>
            <a:pPr lvl="1" algn="just"/>
            <a:r>
              <a:rPr lang="en-US" sz="1600" dirty="0" err="1"/>
              <a:t>Desenvolvimento</a:t>
            </a:r>
            <a:r>
              <a:rPr lang="en-US" sz="1600" dirty="0"/>
              <a:t> da interface (</a:t>
            </a:r>
            <a:r>
              <a:rPr lang="en-US" sz="1600" dirty="0" err="1"/>
              <a:t>vísivel</a:t>
            </a:r>
            <a:r>
              <a:rPr lang="en-US" sz="1600" dirty="0"/>
              <a:t> para o </a:t>
            </a:r>
            <a:r>
              <a:rPr lang="en-US" sz="1600" dirty="0" err="1"/>
              <a:t>cliente</a:t>
            </a:r>
            <a:r>
              <a:rPr lang="en-US" sz="1600" dirty="0"/>
              <a:t>).</a:t>
            </a:r>
            <a:r>
              <a:rPr lang="en-US" sz="1200" b="1" dirty="0"/>
              <a:t> </a:t>
            </a:r>
          </a:p>
          <a:p>
            <a:pPr algn="just"/>
            <a:r>
              <a:rPr lang="en-US" sz="2000" b="1" dirty="0"/>
              <a:t>Miguel Rodrigues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1/3</a:t>
            </a:r>
            <a:r>
              <a:rPr lang="en-US" sz="2000" dirty="0"/>
              <a:t>)</a:t>
            </a:r>
          </a:p>
          <a:p>
            <a:pPr lvl="1" algn="just"/>
            <a:r>
              <a:rPr lang="en-US" sz="1600" dirty="0" err="1"/>
              <a:t>Conceção</a:t>
            </a:r>
            <a:r>
              <a:rPr lang="en-US" sz="1600" dirty="0"/>
              <a:t> </a:t>
            </a:r>
            <a:r>
              <a:rPr lang="en-US" sz="1600" dirty="0" err="1"/>
              <a:t>inicial</a:t>
            </a:r>
            <a:r>
              <a:rPr lang="en-US" sz="1600" dirty="0"/>
              <a:t> dos </a:t>
            </a:r>
            <a:r>
              <a:rPr lang="en-US" sz="1600" dirty="0" err="1"/>
              <a:t>Diagramas</a:t>
            </a:r>
            <a:r>
              <a:rPr lang="en-US" sz="1600" dirty="0"/>
              <a:t>;</a:t>
            </a:r>
          </a:p>
          <a:p>
            <a:pPr lvl="1" algn="just"/>
            <a:r>
              <a:rPr lang="en-US" sz="1600" dirty="0"/>
              <a:t>Classes </a:t>
            </a:r>
            <a:r>
              <a:rPr lang="en-US" sz="1600" i="1" dirty="0"/>
              <a:t>Date</a:t>
            </a:r>
            <a:r>
              <a:rPr lang="en-US" sz="1600" dirty="0"/>
              <a:t>, </a:t>
            </a:r>
            <a:r>
              <a:rPr lang="en-US" sz="1600" i="1" dirty="0"/>
              <a:t>Transaction</a:t>
            </a:r>
            <a:r>
              <a:rPr lang="en-US" sz="1600" dirty="0"/>
              <a:t>, </a:t>
            </a:r>
            <a:r>
              <a:rPr lang="en-US" sz="1600" i="1" dirty="0"/>
              <a:t>Payment</a:t>
            </a:r>
            <a:r>
              <a:rPr lang="en-US" sz="1600" dirty="0"/>
              <a:t> e as </a:t>
            </a:r>
            <a:r>
              <a:rPr lang="en-US" sz="1600" dirty="0" err="1"/>
              <a:t>respetivas</a:t>
            </a:r>
            <a:r>
              <a:rPr lang="en-US" sz="1600" dirty="0"/>
              <a:t> subclasses;</a:t>
            </a:r>
          </a:p>
          <a:p>
            <a:pPr lvl="1" algn="just"/>
            <a:r>
              <a:rPr lang="en-US" sz="1600" dirty="0" err="1"/>
              <a:t>Desenvolvimento</a:t>
            </a:r>
            <a:r>
              <a:rPr lang="en-US" sz="1600" dirty="0"/>
              <a:t> do </a:t>
            </a:r>
            <a:r>
              <a:rPr lang="en-US" sz="1600" dirty="0" err="1"/>
              <a:t>relatório</a:t>
            </a:r>
            <a:r>
              <a:rPr lang="en-US" sz="1600" dirty="0"/>
              <a:t>. </a:t>
            </a:r>
          </a:p>
          <a:p>
            <a:pPr algn="just"/>
            <a:r>
              <a:rPr lang="en-US" sz="2000" b="1" dirty="0"/>
              <a:t>Tiago Silva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1/3</a:t>
            </a:r>
            <a:r>
              <a:rPr lang="en-US" sz="2000" dirty="0"/>
              <a:t>)</a:t>
            </a:r>
            <a:endParaRPr lang="en-US" sz="2000" b="1" dirty="0"/>
          </a:p>
          <a:p>
            <a:pPr lvl="1" algn="just"/>
            <a:r>
              <a:rPr lang="en-US" sz="1600" dirty="0" err="1"/>
              <a:t>Conceção</a:t>
            </a:r>
            <a:r>
              <a:rPr lang="en-US" sz="1600" dirty="0"/>
              <a:t> </a:t>
            </a:r>
            <a:r>
              <a:rPr lang="en-US" sz="1600" dirty="0" err="1"/>
              <a:t>inicial</a:t>
            </a:r>
            <a:r>
              <a:rPr lang="en-US" sz="1600" dirty="0"/>
              <a:t> dos </a:t>
            </a:r>
            <a:r>
              <a:rPr lang="en-US" sz="1600" dirty="0" err="1"/>
              <a:t>Diagramas</a:t>
            </a:r>
            <a:r>
              <a:rPr lang="en-US" sz="1600" dirty="0"/>
              <a:t>;</a:t>
            </a:r>
          </a:p>
          <a:p>
            <a:pPr lvl="1" algn="just"/>
            <a:r>
              <a:rPr lang="en-US" sz="1600" dirty="0"/>
              <a:t>Classes </a:t>
            </a:r>
            <a:r>
              <a:rPr lang="en-US" sz="1600" i="1" dirty="0"/>
              <a:t>Company</a:t>
            </a:r>
            <a:r>
              <a:rPr lang="en-US" sz="1600" dirty="0"/>
              <a:t>, </a:t>
            </a:r>
            <a:r>
              <a:rPr lang="en-US" sz="1600" i="1" dirty="0"/>
              <a:t>Client</a:t>
            </a:r>
            <a:r>
              <a:rPr lang="en-US" sz="1600" dirty="0"/>
              <a:t> e </a:t>
            </a:r>
            <a:r>
              <a:rPr lang="en-US" sz="1600" i="1" dirty="0"/>
              <a:t>Store</a:t>
            </a:r>
            <a:r>
              <a:rPr lang="en-US" sz="1600" dirty="0"/>
              <a:t> e </a:t>
            </a:r>
            <a:r>
              <a:rPr lang="en-US" sz="1600" dirty="0" err="1"/>
              <a:t>respetivas</a:t>
            </a:r>
            <a:r>
              <a:rPr lang="en-US" sz="1600" dirty="0"/>
              <a:t> subclasses;</a:t>
            </a:r>
          </a:p>
          <a:p>
            <a:pPr lvl="1" algn="just"/>
            <a:r>
              <a:rPr lang="en-US" sz="1600" dirty="0" err="1"/>
              <a:t>Desenvolvimento</a:t>
            </a:r>
            <a:r>
              <a:rPr lang="en-US" sz="1600" dirty="0"/>
              <a:t> da interface (</a:t>
            </a:r>
            <a:r>
              <a:rPr lang="en-US" sz="1600" dirty="0" err="1"/>
              <a:t>vísivel</a:t>
            </a:r>
            <a:r>
              <a:rPr lang="en-US" sz="1600" dirty="0"/>
              <a:t> para </a:t>
            </a:r>
            <a:r>
              <a:rPr lang="en-US" sz="1600" dirty="0" err="1"/>
              <a:t>administrador</a:t>
            </a:r>
            <a:r>
              <a:rPr lang="en-US" sz="1600" dirty="0"/>
              <a:t>).</a:t>
            </a:r>
          </a:p>
          <a:p>
            <a:pPr lvl="1" algn="just"/>
            <a:endParaRPr lang="pt-PT" sz="1400" dirty="0"/>
          </a:p>
          <a:p>
            <a:endParaRPr lang="pt-PT" sz="2000" dirty="0"/>
          </a:p>
          <a:p>
            <a:endParaRPr lang="pt-PT" sz="20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B755E3-383F-4BD2-8EBD-A7EB16FB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E3D3C4-DB36-47E6-A746-D9727109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DB2C53-1A97-4920-B806-7FC80A47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22</a:t>
            </a:fld>
            <a:endParaRPr lang="en-GB" dirty="0"/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B50B3F66-0C36-447E-AE3B-A66BE69B3318}"/>
              </a:ext>
            </a:extLst>
          </p:cNvPr>
          <p:cNvSpPr txBox="1"/>
          <p:nvPr/>
        </p:nvSpPr>
        <p:spPr>
          <a:xfrm>
            <a:off x="838200" y="451294"/>
            <a:ext cx="5910943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ISTRIBUIÇÃO DAS TAREFAS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B17F9A-5A10-40B6-A421-AA8B9C052706}"/>
              </a:ext>
            </a:extLst>
          </p:cNvPr>
          <p:cNvSpPr/>
          <p:nvPr/>
        </p:nvSpPr>
        <p:spPr>
          <a:xfrm>
            <a:off x="0" y="-5474043"/>
            <a:ext cx="12192000" cy="5474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85AF309-CE5A-4909-82F4-7657F562905E}"/>
              </a:ext>
            </a:extLst>
          </p:cNvPr>
          <p:cNvSpPr/>
          <p:nvPr/>
        </p:nvSpPr>
        <p:spPr>
          <a:xfrm>
            <a:off x="0" y="6873312"/>
            <a:ext cx="12192000" cy="5474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01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1000" decel="79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13000" decel="87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accel="13000" decel="87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13000" decel="87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accel="13000" decel="87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19000" decel="8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19000" decel="81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19000" decel="81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19000" decel="81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accel="2000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accel="20000" decel="8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accel="20000" decel="8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accel="20000" decel="8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26667" decel="7333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50949 " pathEditMode="relative" rAng="0" ptsTypes="AA">
                                      <p:cBhvr>
                                        <p:cTn id="6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26667" decel="7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49652 " pathEditMode="relative" rAng="0" ptsTypes="AA">
                                      <p:cBhvr>
                                        <p:cTn id="6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CD24E3-1F41-4C87-A8FB-72C39015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707"/>
            <a:ext cx="10515600" cy="531772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A </a:t>
            </a:r>
            <a:r>
              <a:rPr lang="pt-PT" sz="2000" dirty="0">
                <a:solidFill>
                  <a:srgbClr val="CC0000"/>
                </a:solidFill>
              </a:rPr>
              <a:t>empresa</a:t>
            </a:r>
            <a:r>
              <a:rPr lang="en-US" sz="2000" dirty="0"/>
              <a:t> </a:t>
            </a:r>
            <a:r>
              <a:rPr lang="pt-PT" sz="2000" i="1" dirty="0"/>
              <a:t>BuyNow</a:t>
            </a:r>
            <a:r>
              <a:rPr lang="en-US" sz="2000" i="1" dirty="0"/>
              <a:t> </a:t>
            </a:r>
            <a:r>
              <a:rPr lang="pt-PT" sz="2000" i="1" dirty="0"/>
              <a:t>de</a:t>
            </a:r>
            <a:r>
              <a:rPr lang="pt-PT" sz="2000" dirty="0"/>
              <a:t>cidiu</a:t>
            </a:r>
            <a:r>
              <a:rPr lang="en-US" sz="2000" dirty="0"/>
              <a:t> </a:t>
            </a:r>
            <a:r>
              <a:rPr lang="pt-PT" sz="2000" dirty="0"/>
              <a:t>implementar</a:t>
            </a:r>
            <a:r>
              <a:rPr lang="en-US" sz="2000" dirty="0"/>
              <a:t> um </a:t>
            </a:r>
            <a:r>
              <a:rPr lang="pt-PT" sz="2000" dirty="0"/>
              <a:t>sistema</a:t>
            </a:r>
            <a:r>
              <a:rPr lang="en-US" sz="2000" dirty="0"/>
              <a:t> para a </a:t>
            </a:r>
            <a:r>
              <a:rPr lang="pt-PT" sz="2000" dirty="0"/>
              <a:t>venda</a:t>
            </a:r>
            <a:r>
              <a:rPr lang="en-US" sz="2000" dirty="0"/>
              <a:t> dos </a:t>
            </a:r>
            <a:r>
              <a:rPr lang="pt-PT" sz="2000" dirty="0"/>
              <a:t>seus</a:t>
            </a:r>
            <a:r>
              <a:rPr lang="en-US" sz="2000" dirty="0"/>
              <a:t> </a:t>
            </a:r>
            <a:r>
              <a:rPr lang="pt-PT" sz="2000" dirty="0">
                <a:solidFill>
                  <a:srgbClr val="C00000"/>
                </a:solidFill>
              </a:rPr>
              <a:t>produtos</a:t>
            </a:r>
            <a:r>
              <a:rPr lang="en-US" sz="2000" dirty="0"/>
              <a:t> online:</a:t>
            </a:r>
            <a:endParaRPr lang="en-GB" sz="1200" dirty="0"/>
          </a:p>
          <a:p>
            <a:pPr lvl="1" algn="just"/>
            <a:r>
              <a:rPr lang="en-GB" sz="1600" dirty="0"/>
              <a:t>Necessária informação dos </a:t>
            </a:r>
            <a:r>
              <a:rPr lang="en-GB" sz="1600" dirty="0">
                <a:solidFill>
                  <a:srgbClr val="C00000"/>
                </a:solidFill>
              </a:rPr>
              <a:t>clientes</a:t>
            </a:r>
            <a:r>
              <a:rPr lang="en-GB" sz="1600" dirty="0"/>
              <a:t> e o registo das </a:t>
            </a:r>
            <a:r>
              <a:rPr lang="en-GB" sz="1600" dirty="0">
                <a:solidFill>
                  <a:srgbClr val="C00000"/>
                </a:solidFill>
              </a:rPr>
              <a:t>transações</a:t>
            </a:r>
            <a:r>
              <a:rPr lang="en-GB" sz="1600" dirty="0"/>
              <a:t> efetuadas através deste sistema.</a:t>
            </a:r>
          </a:p>
          <a:p>
            <a:pPr lvl="7" algn="just"/>
            <a:endParaRPr lang="en-US" sz="800" dirty="0"/>
          </a:p>
          <a:p>
            <a:pPr algn="just"/>
            <a:r>
              <a:rPr lang="en-US" sz="2000" dirty="0"/>
              <a:t>O </a:t>
            </a:r>
            <a:r>
              <a:rPr lang="en-US" sz="2000" dirty="0">
                <a:solidFill>
                  <a:srgbClr val="C00000"/>
                </a:solidFill>
              </a:rPr>
              <a:t>cliente</a:t>
            </a:r>
            <a:r>
              <a:rPr lang="en-US" sz="2000" dirty="0"/>
              <a:t> é caraterizado pelo seu </a:t>
            </a:r>
            <a:r>
              <a:rPr lang="en-US" sz="2000" dirty="0">
                <a:solidFill>
                  <a:srgbClr val="0070C0"/>
                </a:solidFill>
              </a:rPr>
              <a:t>nome</a:t>
            </a:r>
            <a:r>
              <a:rPr lang="en-US" sz="2000" dirty="0"/>
              <a:t> e pelo seu </a:t>
            </a:r>
            <a:r>
              <a:rPr lang="en-US" sz="2000" dirty="0">
                <a:solidFill>
                  <a:srgbClr val="0070C0"/>
                </a:solidFill>
              </a:rPr>
              <a:t>NIF</a:t>
            </a:r>
          </a:p>
          <a:p>
            <a:pPr lvl="1" algn="just"/>
            <a:r>
              <a:rPr lang="en-US" sz="1600" dirty="0"/>
              <a:t>O </a:t>
            </a:r>
            <a:r>
              <a:rPr lang="en-US" sz="1600" dirty="0">
                <a:solidFill>
                  <a:srgbClr val="CC0000"/>
                </a:solidFill>
              </a:rPr>
              <a:t>cliente</a:t>
            </a:r>
            <a:r>
              <a:rPr lang="en-US" sz="1600" dirty="0"/>
              <a:t> tem a opção de se tornar um </a:t>
            </a:r>
            <a:r>
              <a:rPr lang="en-US" sz="1600" dirty="0" err="1">
                <a:solidFill>
                  <a:srgbClr val="00B050"/>
                </a:solidFill>
              </a:rPr>
              <a:t>cliente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registado</a:t>
            </a:r>
            <a:r>
              <a:rPr lang="en-US" sz="1600" dirty="0"/>
              <a:t>, onde além de ser caraterizado pelos atríbutos acima, este é identificado com o seu </a:t>
            </a:r>
            <a:r>
              <a:rPr lang="en-US" sz="1600" dirty="0">
                <a:solidFill>
                  <a:srgbClr val="0070C0"/>
                </a:solidFill>
              </a:rPr>
              <a:t>e-mail</a:t>
            </a:r>
            <a:r>
              <a:rPr lang="en-US" sz="1600" dirty="0"/>
              <a:t> pessoal:</a:t>
            </a:r>
          </a:p>
          <a:p>
            <a:pPr lvl="1" algn="just"/>
            <a:r>
              <a:rPr lang="en-US" sz="1600" dirty="0"/>
              <a:t>Ao cliente registrado é atríbuido um </a:t>
            </a: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, estes devem também ficar armazenados no sistema para que possam realizar mais compras futuramente.</a:t>
            </a:r>
          </a:p>
          <a:p>
            <a:pPr marL="3657600" lvl="8" indent="0" algn="just">
              <a:buNone/>
            </a:pPr>
            <a:r>
              <a:rPr lang="en-US" sz="1000" dirty="0"/>
              <a:t>					</a:t>
            </a:r>
          </a:p>
          <a:p>
            <a:pPr algn="just"/>
            <a:r>
              <a:rPr lang="en-US" sz="2000" dirty="0"/>
              <a:t>As </a:t>
            </a:r>
            <a:r>
              <a:rPr lang="en-US" sz="2000" dirty="0">
                <a:solidFill>
                  <a:srgbClr val="CC0000"/>
                </a:solidFill>
              </a:rPr>
              <a:t>transações</a:t>
            </a:r>
            <a:r>
              <a:rPr lang="en-US" sz="2000" dirty="0"/>
              <a:t> são caraterizadas por uma </a:t>
            </a:r>
            <a:r>
              <a:rPr lang="en-US" sz="2000" dirty="0">
                <a:solidFill>
                  <a:srgbClr val="0070C0"/>
                </a:solidFill>
              </a:rPr>
              <a:t>data</a:t>
            </a:r>
            <a:r>
              <a:rPr lang="en-US" sz="2000" dirty="0"/>
              <a:t>, um </a:t>
            </a:r>
            <a:r>
              <a:rPr lang="en-US" sz="2000" dirty="0">
                <a:solidFill>
                  <a:srgbClr val="0070C0"/>
                </a:solidFill>
              </a:rPr>
              <a:t>carrinho de produtos</a:t>
            </a:r>
            <a:r>
              <a:rPr lang="en-US" sz="2000" dirty="0"/>
              <a:t> e o seu </a:t>
            </a:r>
            <a:r>
              <a:rPr lang="en-US" sz="2000" dirty="0">
                <a:solidFill>
                  <a:srgbClr val="0070C0"/>
                </a:solidFill>
              </a:rPr>
              <a:t>valor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Para o </a:t>
            </a:r>
            <a:r>
              <a:rPr lang="en-US" sz="2000" dirty="0">
                <a:solidFill>
                  <a:srgbClr val="CC0000"/>
                </a:solidFill>
              </a:rPr>
              <a:t>pagamento</a:t>
            </a:r>
            <a:r>
              <a:rPr lang="en-US" sz="2000" dirty="0"/>
              <a:t> das </a:t>
            </a:r>
            <a:r>
              <a:rPr lang="en-US" sz="2000" dirty="0">
                <a:solidFill>
                  <a:srgbClr val="C00000"/>
                </a:solidFill>
              </a:rPr>
              <a:t>transações</a:t>
            </a:r>
            <a:r>
              <a:rPr lang="en-US" sz="2000" dirty="0"/>
              <a:t> existem 3 métodos:</a:t>
            </a:r>
          </a:p>
          <a:p>
            <a:pPr lvl="1" algn="just"/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00B050"/>
                </a:solidFill>
              </a:rPr>
              <a:t>MBWay</a:t>
            </a:r>
            <a:r>
              <a:rPr lang="en-US" sz="1600" dirty="0"/>
              <a:t>, onde o deve ser fornecido o </a:t>
            </a:r>
            <a:r>
              <a:rPr lang="en-US" sz="1600" dirty="0">
                <a:solidFill>
                  <a:srgbClr val="0070C0"/>
                </a:solidFill>
              </a:rPr>
              <a:t>número de telemóvel</a:t>
            </a:r>
            <a:r>
              <a:rPr lang="en-US" sz="1600" dirty="0"/>
              <a:t> do cliente;</a:t>
            </a:r>
          </a:p>
          <a:p>
            <a:pPr lvl="1"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Multibanco</a:t>
            </a:r>
            <a:r>
              <a:rPr lang="en-US" sz="1600" dirty="0"/>
              <a:t>, onde deve ser gerada uma </a:t>
            </a:r>
            <a:r>
              <a:rPr lang="en-US" sz="1600" dirty="0">
                <a:solidFill>
                  <a:srgbClr val="0070C0"/>
                </a:solidFill>
              </a:rPr>
              <a:t>referência</a:t>
            </a:r>
            <a:r>
              <a:rPr lang="en-US" sz="1600" dirty="0"/>
              <a:t> para o pagamento;</a:t>
            </a:r>
          </a:p>
          <a:p>
            <a:pPr lvl="1"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Cartão de Crédito</a:t>
            </a:r>
            <a:r>
              <a:rPr lang="en-US" sz="1600" dirty="0"/>
              <a:t>, onde deve ser guardado o </a:t>
            </a:r>
            <a:r>
              <a:rPr lang="en-US" sz="1600" dirty="0">
                <a:solidFill>
                  <a:srgbClr val="0070C0"/>
                </a:solidFill>
              </a:rPr>
              <a:t>número de cartão</a:t>
            </a:r>
            <a:r>
              <a:rPr lang="en-US" sz="1600" dirty="0"/>
              <a:t> usado durante o pagamento;</a:t>
            </a:r>
          </a:p>
          <a:p>
            <a:pPr algn="just"/>
            <a:r>
              <a:rPr lang="en-US" sz="2000" dirty="0"/>
              <a:t>Este sistema deve manter o acompanhamento dos </a:t>
            </a:r>
            <a:r>
              <a:rPr lang="en-US" sz="2000" dirty="0">
                <a:solidFill>
                  <a:srgbClr val="0070C0"/>
                </a:solidFill>
              </a:rPr>
              <a:t>Stocks</a:t>
            </a:r>
            <a:r>
              <a:rPr lang="en-US" sz="2000" dirty="0"/>
              <a:t> dos </a:t>
            </a:r>
            <a:r>
              <a:rPr lang="en-US" sz="2000" dirty="0">
                <a:solidFill>
                  <a:srgbClr val="C00000"/>
                </a:solidFill>
              </a:rPr>
              <a:t>produtos</a:t>
            </a:r>
            <a:r>
              <a:rPr lang="en-US" sz="2000" dirty="0"/>
              <a:t>:</a:t>
            </a:r>
          </a:p>
          <a:p>
            <a:pPr lvl="1" algn="just"/>
            <a:r>
              <a:rPr lang="en-US" sz="1600" dirty="0"/>
              <a:t>Permitir a </a:t>
            </a:r>
            <a:r>
              <a:rPr lang="en-US" sz="1600" dirty="0">
                <a:solidFill>
                  <a:srgbClr val="C00000"/>
                </a:solidFill>
              </a:rPr>
              <a:t>reposição</a:t>
            </a:r>
            <a:r>
              <a:rPr lang="en-US" sz="1600" dirty="0"/>
              <a:t> de </a:t>
            </a:r>
            <a:r>
              <a:rPr lang="en-US" sz="1600" dirty="0">
                <a:solidFill>
                  <a:srgbClr val="0070C0"/>
                </a:solidFill>
              </a:rPr>
              <a:t>stock</a:t>
            </a:r>
            <a:r>
              <a:rPr lang="en-US" sz="1600" dirty="0"/>
              <a:t> da </a:t>
            </a:r>
            <a:r>
              <a:rPr lang="en-US" sz="1600" dirty="0">
                <a:solidFill>
                  <a:srgbClr val="00B050"/>
                </a:solidFill>
              </a:rPr>
              <a:t>loja </a:t>
            </a:r>
            <a:r>
              <a:rPr lang="en-US" sz="1600" i="1" dirty="0">
                <a:solidFill>
                  <a:srgbClr val="00B050"/>
                </a:solidFill>
              </a:rPr>
              <a:t>online</a:t>
            </a:r>
            <a:r>
              <a:rPr lang="en-US" sz="1600" dirty="0">
                <a:solidFill>
                  <a:srgbClr val="FF6600"/>
                </a:solidFill>
              </a:rPr>
              <a:t> </a:t>
            </a:r>
            <a:r>
              <a:rPr lang="en-US" sz="1600" dirty="0"/>
              <a:t>a partir das </a:t>
            </a:r>
            <a:r>
              <a:rPr lang="en-US" sz="1600" dirty="0">
                <a:solidFill>
                  <a:srgbClr val="00B050"/>
                </a:solidFill>
              </a:rPr>
              <a:t>lojas físicas</a:t>
            </a:r>
            <a:r>
              <a:rPr lang="en-US" sz="1600" dirty="0">
                <a:solidFill>
                  <a:srgbClr val="FF6600"/>
                </a:solidFill>
              </a:rPr>
              <a:t> </a:t>
            </a:r>
            <a:r>
              <a:rPr lang="en-US" sz="1600" dirty="0"/>
              <a:t>(se possível);</a:t>
            </a:r>
          </a:p>
          <a:p>
            <a:pPr lvl="1" algn="just"/>
            <a:r>
              <a:rPr lang="en-US" sz="1600" dirty="0"/>
              <a:t>Caso, o ponto acima não seja exequível, então reabastecer os </a:t>
            </a:r>
            <a:r>
              <a:rPr lang="en-US" sz="1600" dirty="0">
                <a:solidFill>
                  <a:srgbClr val="0070C0"/>
                </a:solidFill>
              </a:rPr>
              <a:t>stocks</a:t>
            </a:r>
            <a:r>
              <a:rPr lang="en-US" sz="1600" dirty="0"/>
              <a:t> através do fornecedor.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2DF9AF7-7337-4511-AC70-C7190CC7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5497A6-B947-4A17-85D3-8E26BDCD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C3882D-621A-4325-84A3-5BCB4300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3</a:t>
            </a:fld>
            <a:endParaRPr lang="en-GB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4D9A3FB6-1199-4CE5-ACC6-ED44C8429016}"/>
              </a:ext>
            </a:extLst>
          </p:cNvPr>
          <p:cNvSpPr txBox="1"/>
          <p:nvPr/>
        </p:nvSpPr>
        <p:spPr>
          <a:xfrm>
            <a:off x="838200" y="475151"/>
            <a:ext cx="8896109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IMPLEMENTAÇÃO DE UMA LOJA ONLINE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9764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4000" decel="8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1000" decel="6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14000" decel="86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15000" decel="8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19000" decel="8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19000" decel="81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19000" decel="81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19000" decel="81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accel="16000" decel="77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accel="16000" decel="77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accel="16000" decel="77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EDAA03-4607-4FB8-95DF-290CAD3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5155"/>
            <a:ext cx="6139543" cy="461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Contornos do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algoritmos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relevantes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pt-PT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099E19-15C3-4773-85A0-A53154F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346EC7-AF8A-4E2C-A59F-4E0FA52C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3F2E2F-2E6F-4E8A-A6FF-34BA098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C3D2235E-26A9-41FD-B9F0-EB25CC17088B}"/>
              </a:ext>
            </a:extLst>
          </p:cNvPr>
          <p:cNvSpPr txBox="1"/>
          <p:nvPr/>
        </p:nvSpPr>
        <p:spPr>
          <a:xfrm>
            <a:off x="838200" y="3973910"/>
            <a:ext cx="68309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DESCRIÇÃO DA SOLUÇÃO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1578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1000" decel="79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BC4DA6-FC4C-4804-9210-9EFEEEA1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240"/>
            <a:ext cx="10308220" cy="4103879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Como funciona uma loja online?</a:t>
            </a:r>
          </a:p>
          <a:p>
            <a:pPr lvl="1" algn="just"/>
            <a:r>
              <a:rPr lang="pt-PT" sz="1600" dirty="0"/>
              <a:t>Quais os processos e os mecanismos que dão forma às lojas online nos dias de hoje?</a:t>
            </a:r>
          </a:p>
          <a:p>
            <a:pPr lvl="1" algn="just"/>
            <a:r>
              <a:rPr lang="pt-PT" sz="1600" dirty="0"/>
              <a:t>Como é que as empresas usam as lojas online para aumentar as suas vendas e reduzir custos?</a:t>
            </a:r>
          </a:p>
          <a:p>
            <a:pPr lvl="1" algn="just"/>
            <a:endParaRPr lang="pt-PT" sz="1600" dirty="0"/>
          </a:p>
          <a:p>
            <a:pPr algn="just"/>
            <a:r>
              <a:rPr lang="pt-PT" sz="2000" dirty="0"/>
              <a:t>Implementação de Classes</a:t>
            </a:r>
          </a:p>
          <a:p>
            <a:pPr lvl="1" algn="just"/>
            <a:r>
              <a:rPr lang="pt-PT" sz="1600" dirty="0"/>
              <a:t>Classes devem representar cada mecanismo ou ferramenta encontrados a partir dos pontos acima;</a:t>
            </a:r>
          </a:p>
          <a:p>
            <a:pPr lvl="1" algn="just"/>
            <a:r>
              <a:rPr lang="pt-PT" sz="1600" dirty="0"/>
              <a:t>Leitura cuidada da descrição do problema permite que se comece o desenho da solução.</a:t>
            </a:r>
          </a:p>
          <a:p>
            <a:pPr lvl="1" algn="just"/>
            <a:endParaRPr lang="pt-PT" sz="1600" dirty="0"/>
          </a:p>
          <a:p>
            <a:pPr algn="just"/>
            <a:r>
              <a:rPr lang="pt-PT" sz="2000" dirty="0"/>
              <a:t>Testar a Solução</a:t>
            </a:r>
          </a:p>
          <a:p>
            <a:pPr lvl="1" algn="just"/>
            <a:r>
              <a:rPr lang="pt-PT" sz="1600" dirty="0"/>
              <a:t>Garantir que a solução encontrada se encontra dentro da especificação proposta;</a:t>
            </a:r>
          </a:p>
          <a:p>
            <a:pPr lvl="1" algn="just"/>
            <a:r>
              <a:rPr lang="pt-PT" sz="1600" dirty="0"/>
              <a:t>Trabalhar com a escalabilidade do sistema em mente para uma implementação mais simples de possíveis futuras novas funcionalidades.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8D539E4-CD2A-4DFB-B763-4EFC6A29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69BEB-DFE4-4FB7-B2C7-70C2FBA9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EBA58C-DD34-46FD-8894-61F4BCCD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extBox 42">
            <a:extLst>
              <a:ext uri="{FF2B5EF4-FFF2-40B4-BE49-F238E27FC236}">
                <a16:creationId xmlns:a16="http://schemas.microsoft.com/office/drawing/2014/main" id="{2F253B9A-D65F-4ECB-BF54-B8CE9D602CAC}"/>
              </a:ext>
            </a:extLst>
          </p:cNvPr>
          <p:cNvSpPr txBox="1"/>
          <p:nvPr/>
        </p:nvSpPr>
        <p:spPr>
          <a:xfrm>
            <a:off x="838200" y="668626"/>
            <a:ext cx="6338104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CONTORNOS DO PROBLEMA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ADB4C6-CDF2-42CF-A5E8-D842415334B7}"/>
              </a:ext>
            </a:extLst>
          </p:cNvPr>
          <p:cNvSpPr txBox="1"/>
          <p:nvPr/>
        </p:nvSpPr>
        <p:spPr>
          <a:xfrm>
            <a:off x="838201" y="5266043"/>
            <a:ext cx="8745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000" dirty="0"/>
              <a:t>No entanto este processo é iterativo, sendo crucial que se repita várias vezes, no caso de haver aspetos menos bem concebidos</a:t>
            </a:r>
            <a:r>
              <a:rPr lang="pt-P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86950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1000" decel="79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11000" decel="79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11000" decel="79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12000" decel="8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accel="12000" decel="8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12000" decel="88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accel="17000" decel="8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850C098A-6C09-4E8A-AC91-B67712857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27670"/>
              </p:ext>
            </p:extLst>
          </p:nvPr>
        </p:nvGraphicFramePr>
        <p:xfrm>
          <a:off x="838200" y="119039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8D539E4-CD2A-4DFB-B763-4EFC6A29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69BEB-DFE4-4FB7-B2C7-70C2FBA9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EBA58C-DD34-46FD-8894-61F4BCCD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BC94AD-15A4-4138-877E-E75C7734796A}"/>
              </a:ext>
            </a:extLst>
          </p:cNvPr>
          <p:cNvSpPr txBox="1"/>
          <p:nvPr/>
        </p:nvSpPr>
        <p:spPr>
          <a:xfrm>
            <a:off x="838199" y="5604669"/>
            <a:ext cx="3918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</a:rPr>
              <a:t>Figura</a:t>
            </a:r>
            <a:r>
              <a:rPr lang="en-US" sz="1600" b="1" dirty="0">
                <a:solidFill>
                  <a:srgbClr val="002060"/>
                </a:solidFill>
              </a:rPr>
              <a:t> 1 </a:t>
            </a:r>
            <a:r>
              <a:rPr lang="en-US" sz="1600" dirty="0"/>
              <a:t>- </a:t>
            </a:r>
            <a:r>
              <a:rPr lang="en-US" sz="1600" dirty="0" err="1"/>
              <a:t>Rascunho</a:t>
            </a:r>
            <a:r>
              <a:rPr lang="en-US" sz="1600" dirty="0"/>
              <a:t> de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possível</a:t>
            </a:r>
            <a:r>
              <a:rPr lang="en-US" sz="1600" dirty="0"/>
              <a:t> </a:t>
            </a:r>
            <a:r>
              <a:rPr lang="en-US" sz="1600" dirty="0" err="1"/>
              <a:t>solução</a:t>
            </a:r>
            <a:r>
              <a:rPr lang="en-US" sz="1600" dirty="0"/>
              <a:t>. </a:t>
            </a:r>
            <a:endParaRPr lang="pt-PT" sz="16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77C0C1C1-A814-4B55-916A-DD6CDFC9A60B}"/>
              </a:ext>
            </a:extLst>
          </p:cNvPr>
          <p:cNvSpPr txBox="1"/>
          <p:nvPr/>
        </p:nvSpPr>
        <p:spPr>
          <a:xfrm>
            <a:off x="838198" y="451639"/>
            <a:ext cx="4811487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SOLUÇÃO SIMPLIFICADA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122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5000" decel="8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D67542F-11D8-414C-B1E5-C3D3DC6D6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graphicEl>
                                              <a:dgm id="{7D67542F-11D8-414C-B1E5-C3D3DC6D6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7D67542F-11D8-414C-B1E5-C3D3DC6D6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12000" decel="8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15000" decel="8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EB02217-16BA-4210-A6ED-F19697388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>
                                            <p:graphicEl>
                                              <a:dgm id="{FEB02217-16BA-4210-A6ED-F19697388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>
                                            <p:graphicEl>
                                              <a:dgm id="{FEB02217-16BA-4210-A6ED-F19697388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6F58C6-4F15-43FF-9A81-E8AB23E65F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BE6F58C6-4F15-43FF-9A81-E8AB23E65F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BE6F58C6-4F15-43FF-9A81-E8AB23E65F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79CA4FB-116C-4ABA-89C8-B6B03E868C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graphicEl>
                                              <a:dgm id="{079CA4FB-116C-4ABA-89C8-B6B03E868C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>
                                            <p:graphicEl>
                                              <a:dgm id="{079CA4FB-116C-4ABA-89C8-B6B03E868C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6D5AD1-9417-41F8-BE83-A6A336E43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F36D5AD1-9417-41F8-BE83-A6A336E43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F36D5AD1-9417-41F8-BE83-A6A336E43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BE1C6-4655-4600-B455-39889AD03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dgm id="{020BE1C6-4655-4600-B455-39889AD03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">
                                            <p:graphicEl>
                                              <a:dgm id="{020BE1C6-4655-4600-B455-39889AD03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710E4F8-42DC-4164-8325-CDE54451D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9710E4F8-42DC-4164-8325-CDE54451D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>
                                            <p:graphicEl>
                                              <a:dgm id="{9710E4F8-42DC-4164-8325-CDE54451D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44A0F9-62D8-49F3-BFA7-77AA09B82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">
                                            <p:graphicEl>
                                              <a:dgm id="{CC44A0F9-62D8-49F3-BFA7-77AA09B82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">
                                            <p:graphicEl>
                                              <a:dgm id="{CC44A0F9-62D8-49F3-BFA7-77AA09B82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991926-80DA-417D-8BA9-615759105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>
                                            <p:graphicEl>
                                              <a:dgm id="{85991926-80DA-417D-8BA9-615759105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">
                                            <p:graphicEl>
                                              <a:dgm id="{85991926-80DA-417D-8BA9-615759105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accel="15000" decel="8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D296B2-83BB-4FFD-B3C0-BC006FDFF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">
                                            <p:graphicEl>
                                              <a:dgm id="{0BD296B2-83BB-4FFD-B3C0-BC006FDFF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">
                                            <p:graphicEl>
                                              <a:dgm id="{0BD296B2-83BB-4FFD-B3C0-BC006FDFF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E17BE48-C7E3-4A80-BA71-D6F3C276D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">
                                            <p:graphicEl>
                                              <a:dgm id="{8E17BE48-C7E3-4A80-BA71-D6F3C276D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">
                                            <p:graphicEl>
                                              <a:dgm id="{8E17BE48-C7E3-4A80-BA71-D6F3C276D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5A2CD-940C-4EB5-90C3-BB6C9CCE0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">
                                            <p:graphicEl>
                                              <a:dgm id="{13D5A2CD-940C-4EB5-90C3-BB6C9CCE0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">
                                            <p:graphicEl>
                                              <a:dgm id="{13D5A2CD-940C-4EB5-90C3-BB6C9CCE0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489D2DE-AEA6-4315-BA16-FDB642DF5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7">
                                            <p:graphicEl>
                                              <a:dgm id="{D489D2DE-AEA6-4315-BA16-FDB642DF5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dgm id="{D489D2DE-AEA6-4315-BA16-FDB642DF5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794645E-8B88-47DD-A317-EEC90FC45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">
                                            <p:graphicEl>
                                              <a:dgm id="{B794645E-8B88-47DD-A317-EEC90FC45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">
                                            <p:graphicEl>
                                              <a:dgm id="{B794645E-8B88-47DD-A317-EEC90FC45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F907F1-F782-426A-BFA6-677988597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7">
                                            <p:graphicEl>
                                              <a:dgm id="{78F907F1-F782-426A-BFA6-677988597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7">
                                            <p:graphicEl>
                                              <a:dgm id="{78F907F1-F782-426A-BFA6-677988597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8FA26C-482F-486D-A5C4-F3FBA5EB4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>
                                            <p:graphicEl>
                                              <a:dgm id="{498FA26C-482F-486D-A5C4-F3FBA5EB4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>
                                            <p:graphicEl>
                                              <a:dgm id="{498FA26C-482F-486D-A5C4-F3FBA5EB4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10A88E-1D2C-495C-B954-D69C2A6EDA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7">
                                            <p:graphicEl>
                                              <a:dgm id="{C910A88E-1D2C-495C-B954-D69C2A6EDA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7">
                                            <p:graphicEl>
                                              <a:dgm id="{C910A88E-1D2C-495C-B954-D69C2A6EDA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25B6E7-10F2-4D89-B9BB-ED1666F10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">
                                            <p:graphicEl>
                                              <a:dgm id="{AD25B6E7-10F2-4D89-B9BB-ED1666F10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7">
                                            <p:graphicEl>
                                              <a:dgm id="{AD25B6E7-10F2-4D89-B9BB-ED1666F10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06292F-C2FA-4DCC-8CD1-7857B16DD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7">
                                            <p:graphicEl>
                                              <a:dgm id="{C806292F-C2FA-4DCC-8CD1-7857B16DD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">
                                            <p:graphicEl>
                                              <a:dgm id="{C806292F-C2FA-4DCC-8CD1-7857B16DD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DDB22AE-71AA-4B41-84D0-9094C31D34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7">
                                            <p:graphicEl>
                                              <a:dgm id="{9DDB22AE-71AA-4B41-84D0-9094C31D34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7">
                                            <p:graphicEl>
                                              <a:dgm id="{9DDB22AE-71AA-4B41-84D0-9094C31D34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1B0A65E-1E09-466B-9BB5-AC0915E58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7">
                                            <p:graphicEl>
                                              <a:dgm id="{21B0A65E-1E09-466B-9BB5-AC0915E58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7">
                                            <p:graphicEl>
                                              <a:dgm id="{21B0A65E-1E09-466B-9BB5-AC0915E58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5511F4-DD89-4CD7-B8EA-795367B97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7">
                                            <p:graphicEl>
                                              <a:dgm id="{3C5511F4-DD89-4CD7-B8EA-795367B97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7">
                                            <p:graphicEl>
                                              <a:dgm id="{3C5511F4-DD89-4CD7-B8EA-795367B97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accel="15000" decel="8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A909D2-C4C2-4751-B581-FB83316F0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7">
                                            <p:graphicEl>
                                              <a:dgm id="{E2A909D2-C4C2-4751-B581-FB83316F0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7">
                                            <p:graphicEl>
                                              <a:dgm id="{E2A909D2-C4C2-4751-B581-FB83316F0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accel="15000" decel="8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DEAF30-674E-4B50-AC83-8E581D852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7">
                                            <p:graphicEl>
                                              <a:dgm id="{7BDEAF30-674E-4B50-AC83-8E581D852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7">
                                            <p:graphicEl>
                                              <a:dgm id="{7BDEAF30-674E-4B50-AC83-8E581D852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accel="15000" decel="8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5F7C7D-740F-49C2-891F-C84785E85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">
                                            <p:graphicEl>
                                              <a:dgm id="{3E5F7C7D-740F-49C2-891F-C84785E85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">
                                            <p:graphicEl>
                                              <a:dgm id="{3E5F7C7D-740F-49C2-891F-C84785E85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accel="15000" decel="8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A1AC99-3D95-4CA6-AB65-06572D4A1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7">
                                            <p:graphicEl>
                                              <a:dgm id="{BEA1AC99-3D95-4CA6-AB65-06572D4A1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7">
                                            <p:graphicEl>
                                              <a:dgm id="{BEA1AC99-3D95-4CA6-AB65-06572D4A1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accel="15000" decel="8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A52FB0E-4753-43B5-BBC1-392272FAF8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7">
                                            <p:graphicEl>
                                              <a:dgm id="{FA52FB0E-4753-43B5-BBC1-392272FAF8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7">
                                            <p:graphicEl>
                                              <a:dgm id="{FA52FB0E-4753-43B5-BBC1-392272FAF8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accel="15000" decel="8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57DEBF9-FDC7-4DF7-A0B1-2FA11FAB4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">
                                            <p:graphicEl>
                                              <a:dgm id="{957DEBF9-FDC7-4DF7-A0B1-2FA11FAB4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">
                                            <p:graphicEl>
                                              <a:dgm id="{957DEBF9-FDC7-4DF7-A0B1-2FA11FAB4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accel="15000" decel="8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70B0FBF-F345-4AEB-9719-A5129D2F1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7">
                                            <p:graphicEl>
                                              <a:dgm id="{570B0FBF-F345-4AEB-9719-A5129D2F1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7">
                                            <p:graphicEl>
                                              <a:dgm id="{570B0FBF-F345-4AEB-9719-A5129D2F1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024AD63-EF5C-45AD-9056-57C280BF7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17" y="1044692"/>
                <a:ext cx="10658383" cy="5282152"/>
              </a:xfrm>
            </p:spPr>
            <p:txBody>
              <a:bodyPr anchor="ctr">
                <a:normAutofit lnSpcReduction="10000"/>
              </a:bodyPr>
              <a:lstStyle/>
              <a:p>
                <a:pPr algn="just"/>
                <a:r>
                  <a:rPr lang="en-US" sz="2200" dirty="0"/>
                  <a:t>Algoritmos de Ordenação:</a:t>
                </a:r>
              </a:p>
              <a:p>
                <a:pPr lvl="1" algn="just"/>
                <a:r>
                  <a:rPr lang="pt-PT" sz="1800" b="1" dirty="0"/>
                  <a:t>std::sort() </a:t>
                </a:r>
                <a:r>
                  <a:rPr lang="pt-PT" sz="1800" dirty="0"/>
                  <a:t>com o uso do </a:t>
                </a:r>
                <a:r>
                  <a:rPr lang="pt-PT" sz="1800" i="1" dirty="0"/>
                  <a:t>Introsort</a:t>
                </a:r>
                <a:r>
                  <a:rPr lang="pt-PT" sz="1800" dirty="0"/>
                  <a:t>, este algoritmo é um mistura do </a:t>
                </a:r>
                <a:r>
                  <a:rPr lang="pt-PT" sz="1800" i="1" dirty="0"/>
                  <a:t>Quicksort</a:t>
                </a:r>
                <a:r>
                  <a:rPr lang="pt-PT" sz="1800" dirty="0"/>
                  <a:t> com o </a:t>
                </a:r>
                <a:r>
                  <a:rPr lang="pt-PT" sz="1800" i="1" dirty="0"/>
                  <a:t>Heapsort</a:t>
                </a:r>
                <a:r>
                  <a:rPr lang="pt-PT" sz="1800" dirty="0"/>
                  <a:t> de forma a evitar o pior cenário de complexidade do </a:t>
                </a:r>
                <a:r>
                  <a:rPr lang="pt-PT" sz="1800" i="1" dirty="0"/>
                  <a:t>Quicksort</a:t>
                </a:r>
                <a:r>
                  <a:rPr lang="pt-PT" sz="1800" dirty="0"/>
                  <a:t> - </a:t>
                </a:r>
                <a14:m>
                  <m:oMath xmlns:m="http://schemas.openxmlformats.org/officeDocument/2006/math">
                    <m:r>
                      <a:rPr lang="pt-PT" sz="18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sz="1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pt-PT" sz="1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PT" sz="1800" dirty="0"/>
                  <a:t>;</a:t>
                </a:r>
              </a:p>
              <a:p>
                <a:pPr lvl="3" algn="just"/>
                <a:endParaRPr lang="pt-PT" sz="200" dirty="0"/>
              </a:p>
              <a:p>
                <a:pPr lvl="1" algn="just">
                  <a:spcBef>
                    <a:spcPts val="0"/>
                  </a:spcBef>
                </a:pPr>
                <a:r>
                  <a:rPr lang="pt-PT" sz="1800" dirty="0"/>
                  <a:t>A complexidade temporal média do </a:t>
                </a:r>
                <a:r>
                  <a:rPr lang="pt-PT" sz="1800" b="1" dirty="0"/>
                  <a:t>std::sort() </a:t>
                </a:r>
                <a:r>
                  <a:rPr lang="pt-PT" sz="1800" dirty="0"/>
                  <a:t>é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PT" sz="1400" dirty="0"/>
              </a:p>
              <a:p>
                <a:pPr lvl="1" algn="just"/>
                <a:r>
                  <a:rPr lang="pt-PT" sz="1800" dirty="0"/>
                  <a:t>A complexidade espacial é constante para o </a:t>
                </a:r>
                <a:r>
                  <a:rPr lang="pt-PT" sz="1800" b="1" dirty="0"/>
                  <a:t>std::sort()</a:t>
                </a:r>
                <a:r>
                  <a:rPr lang="pt-PT" sz="1800" dirty="0"/>
                  <a:t> é </a:t>
                </a:r>
                <a14:m>
                  <m:oMath xmlns:m="http://schemas.openxmlformats.org/officeDocument/2006/math">
                    <m:r>
                      <a:rPr lang="pt-PT" sz="18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PT" sz="1800" dirty="0"/>
                  <a:t>, visto que esta função recebe como parâmetros do tipo </a:t>
                </a:r>
                <a:r>
                  <a:rPr lang="pt-PT" sz="1800" i="1" dirty="0"/>
                  <a:t>RandomAcessIterators</a:t>
                </a:r>
                <a:r>
                  <a:rPr lang="pt-PT" sz="1800" dirty="0"/>
                  <a:t>, permintindo uma passagem de valores por referência.</a:t>
                </a:r>
              </a:p>
              <a:p>
                <a:pPr lvl="1" algn="just"/>
                <a:endParaRPr lang="pt-PT" sz="1800" dirty="0"/>
              </a:p>
              <a:p>
                <a:pPr lvl="3" algn="just"/>
                <a:endParaRPr lang="pt-PT" sz="100" dirty="0"/>
              </a:p>
              <a:p>
                <a:pPr algn="just"/>
                <a:r>
                  <a:rPr lang="pt-PT" sz="2200" dirty="0"/>
                  <a:t>Algoritmos de Pesquisa:</a:t>
                </a:r>
              </a:p>
              <a:p>
                <a:pPr lvl="1" algn="just"/>
                <a:r>
                  <a:rPr lang="pt-PT" sz="1800" dirty="0"/>
                  <a:t>Ambos os algoritmos tem complexidade espacial constante, ou seja, </a:t>
                </a:r>
                <a14:m>
                  <m:oMath xmlns:m="http://schemas.openxmlformats.org/officeDocument/2006/math">
                    <m:r>
                      <a:rPr lang="pt-PT" sz="18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PT" sz="600" dirty="0"/>
              </a:p>
              <a:p>
                <a:pPr lvl="1" algn="just"/>
                <a:r>
                  <a:rPr lang="pt-PT" sz="1800" i="1" dirty="0"/>
                  <a:t>Sequential Search </a:t>
                </a:r>
                <a:r>
                  <a:rPr lang="pt-PT" sz="1800" dirty="0"/>
                  <a:t>com complexidade temporal </a:t>
                </a:r>
                <a14:m>
                  <m:oMath xmlns:m="http://schemas.openxmlformats.org/officeDocument/2006/math">
                    <m:r>
                      <a:rPr lang="pt-PT" sz="18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PT" sz="1800" dirty="0"/>
                  <a:t>:</a:t>
                </a:r>
              </a:p>
              <a:p>
                <a:pPr lvl="2" algn="just"/>
                <a:r>
                  <a:rPr lang="pt-PT" sz="1600" dirty="0"/>
                  <a:t>Usada para procura em estruturas de dados lineares de pequena dimensão, desordenadas. Este algoritmo pode ser encontrado no código sob a forma de </a:t>
                </a:r>
                <a:r>
                  <a:rPr lang="pt-PT" sz="1600" b="1" dirty="0"/>
                  <a:t>std::</a:t>
                </a:r>
                <a:r>
                  <a:rPr lang="pt-PT" sz="1600" b="1" dirty="0" err="1"/>
                  <a:t>find_if</a:t>
                </a:r>
                <a:r>
                  <a:rPr lang="pt-PT" sz="1600" b="1" dirty="0"/>
                  <a:t>() </a:t>
                </a:r>
                <a:r>
                  <a:rPr lang="pt-PT" sz="1600" dirty="0"/>
                  <a:t>ou implementado à base de </a:t>
                </a:r>
                <a:r>
                  <a:rPr lang="pt-PT" sz="1600" i="1" dirty="0"/>
                  <a:t>for’s</a:t>
                </a:r>
                <a:r>
                  <a:rPr lang="pt-PT" sz="1600" dirty="0"/>
                  <a:t> e/ou </a:t>
                </a:r>
                <a:r>
                  <a:rPr lang="pt-PT" sz="1600" i="1" dirty="0"/>
                  <a:t>for range based loops</a:t>
                </a:r>
                <a:r>
                  <a:rPr lang="pt-PT" sz="1600" dirty="0"/>
                  <a:t>.</a:t>
                </a:r>
                <a:endParaRPr lang="pt-PT" sz="1600" b="1" dirty="0"/>
              </a:p>
              <a:p>
                <a:pPr lvl="1" algn="just"/>
                <a:r>
                  <a:rPr lang="pt-PT" sz="1800" i="1" dirty="0"/>
                  <a:t>Binary Search </a:t>
                </a:r>
                <a:r>
                  <a:rPr lang="pt-PT" sz="1800" dirty="0"/>
                  <a:t>com complexidade temporal </a:t>
                </a:r>
                <a14:m>
                  <m:oMath xmlns:m="http://schemas.openxmlformats.org/officeDocument/2006/math">
                    <m:r>
                      <a:rPr lang="pt-PT" sz="18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pt-PT" sz="1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PT" sz="180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pt-PT" sz="1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pt-PT" sz="1800" dirty="0"/>
                  <a:t>:</a:t>
                </a:r>
              </a:p>
              <a:p>
                <a:pPr lvl="5" algn="just"/>
                <a:endParaRPr lang="pt-PT" sz="1200" dirty="0"/>
              </a:p>
              <a:p>
                <a:pPr lvl="1" algn="just"/>
                <a:endParaRPr lang="pt-PT" sz="1800" dirty="0"/>
              </a:p>
              <a:p>
                <a:pPr marL="1371600" lvl="3" indent="0" algn="just">
                  <a:buNone/>
                </a:pPr>
                <a:endParaRPr lang="pt-PT" sz="1000" dirty="0"/>
              </a:p>
              <a:p>
                <a:pPr marL="1371600" lvl="3" indent="0" algn="just">
                  <a:buNone/>
                </a:pPr>
                <a:endParaRPr lang="pt-PT" sz="1000" dirty="0"/>
              </a:p>
              <a:p>
                <a:pPr algn="just"/>
                <a:r>
                  <a:rPr lang="pt-PT" sz="1600" u="sng" dirty="0"/>
                  <a:t>Fonte</a:t>
                </a:r>
                <a:r>
                  <a:rPr lang="pt-PT" sz="1600" dirty="0"/>
                  <a:t>: (</a:t>
                </a:r>
                <a:r>
                  <a:rPr lang="pt-PT" sz="1600" dirty="0">
                    <a:hlinkClick r:id="rId2"/>
                  </a:rPr>
                  <a:t>cppreference.com</a:t>
                </a:r>
                <a:r>
                  <a:rPr lang="pt-PT" sz="1600" dirty="0"/>
                  <a:t>, 2020)</a:t>
                </a:r>
                <a:endParaRPr lang="pt-PT" sz="1200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024AD63-EF5C-45AD-9056-57C280BF7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17" y="1044692"/>
                <a:ext cx="10658383" cy="5282152"/>
              </a:xfrm>
              <a:blipFill>
                <a:blip r:embed="rId3"/>
                <a:stretch>
                  <a:fillRect l="-629" t="-346" r="-45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5BB73D-44FD-4A0F-A2ED-0C6053B4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B5BC4B-0784-4CB0-AF48-8F5A717B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337255-146C-44B5-A866-382B8DEE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7</a:t>
            </a:fld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9828A7-6031-42BB-B49D-CAE71C36D930}"/>
              </a:ext>
            </a:extLst>
          </p:cNvPr>
          <p:cNvSpPr txBox="1"/>
          <p:nvPr/>
        </p:nvSpPr>
        <p:spPr>
          <a:xfrm>
            <a:off x="301841" y="3293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A79F7A53-2EF8-47C1-8E60-13B6FFE6C36C}"/>
              </a:ext>
            </a:extLst>
          </p:cNvPr>
          <p:cNvSpPr txBox="1"/>
          <p:nvPr/>
        </p:nvSpPr>
        <p:spPr>
          <a:xfrm>
            <a:off x="838199" y="467254"/>
            <a:ext cx="7449273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pt-P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IMPORTÂNCIA DOS ALGORITMOS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3B0153-A270-4DE2-BC52-5A7AF200FB6F}"/>
              </a:ext>
            </a:extLst>
          </p:cNvPr>
          <p:cNvSpPr txBox="1"/>
          <p:nvPr/>
        </p:nvSpPr>
        <p:spPr>
          <a:xfrm>
            <a:off x="695417" y="4995781"/>
            <a:ext cx="88999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Usada para procura em estruturas de dados ordenadas. Este algoritmo encontra-se no código implementada, por exemplo, em </a:t>
            </a:r>
            <a:r>
              <a:rPr lang="pt-PT" sz="1600" b="1" dirty="0" err="1"/>
              <a:t>OnlineStore</a:t>
            </a:r>
            <a:r>
              <a:rPr lang="pt-PT" sz="1600" b="1" dirty="0"/>
              <a:t>::</a:t>
            </a:r>
            <a:r>
              <a:rPr lang="pt-PT" sz="1600" b="1" dirty="0" err="1"/>
              <a:t>findClient</a:t>
            </a:r>
            <a:r>
              <a:rPr lang="pt-PT" sz="1600" b="1" dirty="0"/>
              <a:t>() </a:t>
            </a:r>
            <a:r>
              <a:rPr lang="pt-PT" sz="1600" dirty="0"/>
              <a:t>bem como a implementação do respetivo </a:t>
            </a:r>
            <a:r>
              <a:rPr lang="pt-PT" sz="1600" i="1" dirty="0" err="1"/>
              <a:t>operator</a:t>
            </a:r>
            <a:r>
              <a:rPr lang="pt-PT" sz="1600" dirty="0"/>
              <a:t> &lt; para o tipo de variável em causa.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836544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5000" decel="8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15000" decel="8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15000" decel="8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15000" decel="8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15000" decel="8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13000" decel="87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15000" decel="8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EDAA03-4607-4FB8-95DF-290CAD3F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7075714" cy="365125"/>
          </a:xfrm>
        </p:spPr>
        <p:txBody>
          <a:bodyPr>
            <a:normAutofit fontScale="92500" lnSpcReduction="10000"/>
          </a:bodyPr>
          <a:lstStyle/>
          <a:p>
            <a:r>
              <a:rPr lang="pt-PT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Atributos e métodos das diferentes classes e subclasses.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099E19-15C3-4773-85A0-A53154F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346EC7-AF8A-4E2C-A59F-4E0FA52C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3F2E2F-2E6F-4E8A-A6FF-34BA098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C3D2235E-26A9-41FD-B9F0-EB25CC17088B}"/>
              </a:ext>
            </a:extLst>
          </p:cNvPr>
          <p:cNvSpPr txBox="1"/>
          <p:nvPr/>
        </p:nvSpPr>
        <p:spPr>
          <a:xfrm>
            <a:off x="838200" y="3973910"/>
            <a:ext cx="68309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PT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DIAGRAMAS DE CLASSES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6619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1000" decel="79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rcador de Posição de Conteúdo 14">
            <a:extLst>
              <a:ext uri="{FF2B5EF4-FFF2-40B4-BE49-F238E27FC236}">
                <a16:creationId xmlns:a16="http://schemas.microsoft.com/office/drawing/2014/main" id="{9FEFEE10-0DD4-4F58-B8B5-BE215E693B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246" t="3501" r="6" b="1748"/>
          <a:stretch/>
        </p:blipFill>
        <p:spPr>
          <a:xfrm>
            <a:off x="6096000" y="1402672"/>
            <a:ext cx="4805780" cy="4005189"/>
          </a:xfrm>
          <a:custGeom>
            <a:avLst/>
            <a:gdLst>
              <a:gd name="connsiteX0" fmla="*/ 0 w 5181600"/>
              <a:gd name="connsiteY0" fmla="*/ 0 h 4227094"/>
              <a:gd name="connsiteX1" fmla="*/ 5181600 w 5181600"/>
              <a:gd name="connsiteY1" fmla="*/ 0 h 4227094"/>
              <a:gd name="connsiteX2" fmla="*/ 5181600 w 5181600"/>
              <a:gd name="connsiteY2" fmla="*/ 2691222 h 4227094"/>
              <a:gd name="connsiteX3" fmla="*/ 4876767 w 5181600"/>
              <a:gd name="connsiteY3" fmla="*/ 3998983 h 4227094"/>
              <a:gd name="connsiteX4" fmla="*/ 4788827 w 5181600"/>
              <a:gd name="connsiteY4" fmla="*/ 4146438 h 4227094"/>
              <a:gd name="connsiteX5" fmla="*/ 4724314 w 5181600"/>
              <a:gd name="connsiteY5" fmla="*/ 4227094 h 4227094"/>
              <a:gd name="connsiteX6" fmla="*/ 0 w 5181600"/>
              <a:gd name="connsiteY6" fmla="*/ 4227094 h 42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1600" h="4227094">
                <a:moveTo>
                  <a:pt x="0" y="0"/>
                </a:moveTo>
                <a:lnTo>
                  <a:pt x="5181600" y="0"/>
                </a:lnTo>
                <a:lnTo>
                  <a:pt x="5181600" y="2691222"/>
                </a:lnTo>
                <a:lnTo>
                  <a:pt x="4876767" y="3998983"/>
                </a:lnTo>
                <a:cubicBezTo>
                  <a:pt x="4851819" y="4050318"/>
                  <a:pt x="4822109" y="4099271"/>
                  <a:pt x="4788827" y="4146438"/>
                </a:cubicBezTo>
                <a:lnTo>
                  <a:pt x="4724314" y="4227094"/>
                </a:lnTo>
                <a:lnTo>
                  <a:pt x="0" y="4227094"/>
                </a:lnTo>
                <a:close/>
              </a:path>
            </a:pathLst>
          </a:cu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F9913E-D214-4844-A893-DF55342B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572" y="875939"/>
            <a:ext cx="3011142" cy="5969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en-US" sz="32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pt-PT" sz="32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5497A6-B947-4A17-85D3-8E26BDCD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AEDA - novembro de 2020</a:t>
            </a:r>
            <a:endParaRPr lang="en-GB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2DF9AF7-7337-4511-AC70-C7190CC7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Trabalho Prático - Parte 1</a:t>
            </a:r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C3882D-621A-4325-84A3-5BCB4300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A27A-904F-45B4-9619-33A04BBE0965}" type="slidenum">
              <a:rPr lang="en-GB" smtClean="0"/>
              <a:t>9</a:t>
            </a:fld>
            <a:endParaRPr lang="en-GB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5943A6-9B87-466A-BE39-B8188CA3B3D9}"/>
              </a:ext>
            </a:extLst>
          </p:cNvPr>
          <p:cNvSpPr txBox="1">
            <a:spLocks/>
          </p:cNvSpPr>
          <p:nvPr/>
        </p:nvSpPr>
        <p:spPr>
          <a:xfrm>
            <a:off x="7266742" y="875939"/>
            <a:ext cx="2154315" cy="596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pt-PT" sz="28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3FADF79D-229D-4EFB-A30A-02F74538F1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/>
          <a:stretch/>
        </p:blipFill>
        <p:spPr>
          <a:xfrm>
            <a:off x="1519394" y="1480905"/>
            <a:ext cx="4201111" cy="2810267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CF817B9-41E9-40B5-AA3C-168C827A8192}"/>
              </a:ext>
            </a:extLst>
          </p:cNvPr>
          <p:cNvSpPr txBox="1"/>
          <p:nvPr/>
        </p:nvSpPr>
        <p:spPr>
          <a:xfrm>
            <a:off x="1519394" y="4287733"/>
            <a:ext cx="299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Figura</a:t>
            </a:r>
            <a:r>
              <a:rPr lang="en-US" sz="1400" b="1" dirty="0">
                <a:solidFill>
                  <a:srgbClr val="002060"/>
                </a:solidFill>
              </a:rPr>
              <a:t> 2</a:t>
            </a:r>
            <a:r>
              <a:rPr lang="en-US" sz="1400" dirty="0"/>
              <a:t> - </a:t>
            </a:r>
            <a:r>
              <a:rPr lang="en-US" sz="1400" dirty="0" err="1"/>
              <a:t>Diagrama</a:t>
            </a:r>
            <a:r>
              <a:rPr lang="en-US" sz="1400" dirty="0"/>
              <a:t> da </a:t>
            </a:r>
            <a:r>
              <a:rPr lang="en-US" sz="1400" dirty="0" err="1"/>
              <a:t>classe</a:t>
            </a:r>
            <a:r>
              <a:rPr lang="en-US" sz="1400" dirty="0"/>
              <a:t> </a:t>
            </a:r>
            <a:r>
              <a:rPr lang="en-US" sz="1400" i="1" dirty="0"/>
              <a:t>Company</a:t>
            </a:r>
            <a:endParaRPr lang="pt-PT" sz="1400" i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FA385A-59E0-4759-8C92-4DF20B11C426}"/>
              </a:ext>
            </a:extLst>
          </p:cNvPr>
          <p:cNvSpPr txBox="1"/>
          <p:nvPr/>
        </p:nvSpPr>
        <p:spPr>
          <a:xfrm>
            <a:off x="6096000" y="5407861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Figura</a:t>
            </a:r>
            <a:r>
              <a:rPr lang="en-US" sz="1400" b="1" dirty="0">
                <a:solidFill>
                  <a:srgbClr val="002060"/>
                </a:solidFill>
              </a:rPr>
              <a:t> 3</a:t>
            </a:r>
            <a:r>
              <a:rPr lang="en-US" sz="1400" dirty="0"/>
              <a:t> - </a:t>
            </a:r>
            <a:r>
              <a:rPr lang="en-US" sz="1400" dirty="0" err="1"/>
              <a:t>Diagrama</a:t>
            </a:r>
            <a:r>
              <a:rPr lang="en-US" sz="1400" dirty="0"/>
              <a:t> da </a:t>
            </a:r>
            <a:r>
              <a:rPr lang="en-US" sz="1400" dirty="0" err="1"/>
              <a:t>classe</a:t>
            </a:r>
            <a:r>
              <a:rPr lang="en-US" sz="1400" dirty="0"/>
              <a:t> </a:t>
            </a:r>
            <a:r>
              <a:rPr lang="en-US" sz="1400" i="1" dirty="0"/>
              <a:t>Store </a:t>
            </a:r>
            <a:r>
              <a:rPr lang="en-US" sz="1400" dirty="0"/>
              <a:t>e </a:t>
            </a:r>
            <a:r>
              <a:rPr lang="en-US" sz="1400" dirty="0" err="1"/>
              <a:t>respetivas</a:t>
            </a:r>
            <a:r>
              <a:rPr lang="en-US" sz="1400" dirty="0"/>
              <a:t> subclasses.</a:t>
            </a:r>
            <a:endParaRPr lang="pt-PT" sz="1400" i="1" dirty="0"/>
          </a:p>
        </p:txBody>
      </p:sp>
    </p:spTree>
    <p:extLst>
      <p:ext uri="{BB962C8B-B14F-4D97-AF65-F5344CB8AC3E}">
        <p14:creationId xmlns:p14="http://schemas.microsoft.com/office/powerpoint/2010/main" val="1600522976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1698</Words>
  <Application>Microsoft Office PowerPoint</Application>
  <PresentationFormat>Ecrã Panorâmico</PresentationFormat>
  <Paragraphs>230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Segoe UI</vt:lpstr>
      <vt:lpstr>Tema do Office</vt:lpstr>
      <vt:lpstr>PROJETO PRÁTICO DE AEDA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Classe Company</vt:lpstr>
      <vt:lpstr>Classes Product e StoreProduct</vt:lpstr>
      <vt:lpstr>Apresentação do PowerPoint</vt:lpstr>
      <vt:lpstr>Classe Payment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Prático de AEDA</dc:title>
  <dc:creator>Miguel</dc:creator>
  <cp:lastModifiedBy>Miguel</cp:lastModifiedBy>
  <cp:revision>19</cp:revision>
  <dcterms:created xsi:type="dcterms:W3CDTF">2020-11-15T19:50:42Z</dcterms:created>
  <dcterms:modified xsi:type="dcterms:W3CDTF">2020-11-26T18:34:16Z</dcterms:modified>
</cp:coreProperties>
</file>