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14"/>
  </p:notesMasterIdLst>
  <p:sldIdLst>
    <p:sldId id="256" r:id="rId5"/>
    <p:sldId id="265" r:id="rId6"/>
    <p:sldId id="260" r:id="rId7"/>
    <p:sldId id="266" r:id="rId8"/>
    <p:sldId id="257" r:id="rId9"/>
    <p:sldId id="264" r:id="rId10"/>
    <p:sldId id="261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DA139-0B37-F674-01B1-1E3DC6E774DD}" v="6" dt="2024-03-19T13:35:5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4A9F-ABD0-441D-B7E6-C97349E79C2D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F601-A031-43C1-91EA-3C4E9707D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0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FF601-A031-43C1-91EA-3C4E9707DA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FF601-A031-43C1-91EA-3C4E9707DA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29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8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5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7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20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4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020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8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6547-5F0D-D12F-2AD2-9C42E02C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E2CD9-078B-F68F-A61C-E1965BA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AD786-57B4-E31E-7D1E-46DB4E3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504CD-2BDC-C20B-DA31-8237EEB3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006D7-3D74-2803-555D-6F5FD76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0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6DEB72-5D05-42FA-B5F9-A364CB8F0A14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602409-10C8-4C65-935F-56973EBAB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8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F99CC058-EEF7-BC49-BFB7-B518A9D8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5227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33C92D-2702-D4AB-93B9-2856C66C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pt-BR" sz="4000" dirty="0"/>
              <a:t>Identificação e Definição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FA02F4-28CA-A592-3514-38936D4C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GRUPO: 02</a:t>
            </a:r>
          </a:p>
          <a:p>
            <a:pPr>
              <a:lnSpc>
                <a:spcPct val="110000"/>
              </a:lnSpc>
            </a:pP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Orientador: Rubens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Castaldelli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Carlos ©2024</a:t>
            </a:r>
          </a:p>
        </p:txBody>
      </p:sp>
    </p:spTree>
    <p:extLst>
      <p:ext uri="{BB962C8B-B14F-4D97-AF65-F5344CB8AC3E}">
        <p14:creationId xmlns:p14="http://schemas.microsoft.com/office/powerpoint/2010/main" val="28386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C4D6B5E-A231-864B-EF5B-930F375F451E}"/>
              </a:ext>
            </a:extLst>
          </p:cNvPr>
          <p:cNvSpPr/>
          <p:nvPr/>
        </p:nvSpPr>
        <p:spPr>
          <a:xfrm>
            <a:off x="-4279" y="318499"/>
            <a:ext cx="5829726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5754" y="-23018"/>
            <a:ext cx="10515600" cy="1325563"/>
          </a:xfrm>
        </p:spPr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CECE76-B816-B012-0C24-15FAE2C10756}"/>
              </a:ext>
            </a:extLst>
          </p:cNvPr>
          <p:cNvSpPr txBox="1"/>
          <p:nvPr/>
        </p:nvSpPr>
        <p:spPr>
          <a:xfrm>
            <a:off x="705223" y="2397310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Geovana Noronha Rodrigues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81CC3-406C-45F2-B739-326657276FE9}"/>
              </a:ext>
            </a:extLst>
          </p:cNvPr>
          <p:cNvSpPr txBox="1"/>
          <p:nvPr/>
        </p:nvSpPr>
        <p:spPr>
          <a:xfrm>
            <a:off x="705223" y="3168149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João Felipe Lopes dos Santos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8759AE-E87F-597C-CF43-147AF3144DBE}"/>
              </a:ext>
            </a:extLst>
          </p:cNvPr>
          <p:cNvSpPr txBox="1"/>
          <p:nvPr/>
        </p:nvSpPr>
        <p:spPr>
          <a:xfrm>
            <a:off x="705223" y="383691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Miguel Granato Padilha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A9F362-1993-FD05-01EA-16D7999A031B}"/>
              </a:ext>
            </a:extLst>
          </p:cNvPr>
          <p:cNvSpPr txBox="1"/>
          <p:nvPr/>
        </p:nvSpPr>
        <p:spPr>
          <a:xfrm>
            <a:off x="705223" y="5229690"/>
            <a:ext cx="304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Tiago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Citrangulo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da 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A35AEB-965B-BE08-26EE-1CA2AEDC975E}"/>
              </a:ext>
            </a:extLst>
          </p:cNvPr>
          <p:cNvSpPr txBox="1"/>
          <p:nvPr/>
        </p:nvSpPr>
        <p:spPr>
          <a:xfrm>
            <a:off x="705223" y="4582418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Rebeca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Civera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Marchi</a:t>
            </a:r>
          </a:p>
        </p:txBody>
      </p:sp>
      <p:pic>
        <p:nvPicPr>
          <p:cNvPr id="1030" name="Picture 6" descr="Foto de PNG de trabalho em equipe - PNG All">
            <a:extLst>
              <a:ext uri="{FF2B5EF4-FFF2-40B4-BE49-F238E27FC236}">
                <a16:creationId xmlns:a16="http://schemas.microsoft.com/office/drawing/2014/main" id="{4CC9D1B5-F001-52AD-D45C-76123719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92" y="2743255"/>
            <a:ext cx="4876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6A0EA7-D236-EAEC-CAFC-DAAD475BE3F9}"/>
              </a:ext>
            </a:extLst>
          </p:cNvPr>
          <p:cNvSpPr/>
          <p:nvPr/>
        </p:nvSpPr>
        <p:spPr>
          <a:xfrm>
            <a:off x="-4279" y="318499"/>
            <a:ext cx="7415172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6925" y="-11850"/>
            <a:ext cx="10515600" cy="1325563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Identificação do Software</a:t>
            </a:r>
          </a:p>
        </p:txBody>
      </p:sp>
      <p:pic>
        <p:nvPicPr>
          <p:cNvPr id="8198" name="Picture 6" descr="Lupa png - PNG All">
            <a:extLst>
              <a:ext uri="{FF2B5EF4-FFF2-40B4-BE49-F238E27FC236}">
                <a16:creationId xmlns:a16="http://schemas.microsoft.com/office/drawing/2014/main" id="{4D63190D-C0BA-9253-1752-5439A64F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975" y="3920762"/>
            <a:ext cx="3479943" cy="29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CE64CF-6B4B-147C-BE0C-DDD6CE250BE1}"/>
              </a:ext>
            </a:extLst>
          </p:cNvPr>
          <p:cNvSpPr txBox="1"/>
          <p:nvPr/>
        </p:nvSpPr>
        <p:spPr>
          <a:xfrm>
            <a:off x="174660" y="1909351"/>
            <a:ext cx="993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Utilizaremos a linha de desenvolvimento para dispositivos com aplicação Web/Site.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56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413724-273B-565A-693E-AAF3BCC1AA79}"/>
              </a:ext>
            </a:extLst>
          </p:cNvPr>
          <p:cNvSpPr/>
          <p:nvPr/>
        </p:nvSpPr>
        <p:spPr>
          <a:xfrm>
            <a:off x="-4280" y="318499"/>
            <a:ext cx="7329754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801" y="-119995"/>
            <a:ext cx="10364451" cy="1596177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Identificação do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4B4C63-7446-2478-189A-43BEC7AB1635}"/>
              </a:ext>
            </a:extLst>
          </p:cNvPr>
          <p:cNvSpPr txBox="1"/>
          <p:nvPr/>
        </p:nvSpPr>
        <p:spPr>
          <a:xfrm>
            <a:off x="215758" y="1714621"/>
            <a:ext cx="544732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/>
                <a:cs typeface="Arial"/>
              </a:rPr>
              <a:t>Cardápio online do Restaurante do </a:t>
            </a:r>
            <a:r>
              <a:rPr lang="pt-BR" sz="2000" dirty="0" err="1">
                <a:latin typeface="Arial"/>
                <a:cs typeface="Arial"/>
              </a:rPr>
              <a:t>Fordão</a:t>
            </a:r>
            <a:r>
              <a:rPr lang="pt-BR" sz="2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839C1D-A706-14B0-B27F-C53BF0441A2C}"/>
              </a:ext>
            </a:extLst>
          </p:cNvPr>
          <p:cNvSpPr/>
          <p:nvPr/>
        </p:nvSpPr>
        <p:spPr>
          <a:xfrm>
            <a:off x="-4279" y="318499"/>
            <a:ext cx="6620836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7362" y="-161091"/>
            <a:ext cx="10364451" cy="1596177"/>
          </a:xfrm>
        </p:spPr>
        <p:txBody>
          <a:bodyPr/>
          <a:lstStyle/>
          <a:p>
            <a:r>
              <a:rPr lang="pt-BR" dirty="0"/>
              <a:t>Descrição do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2BF962-3EFD-8FD6-8BE6-3ADE39DFC383}"/>
              </a:ext>
            </a:extLst>
          </p:cNvPr>
          <p:cNvSpPr txBox="1"/>
          <p:nvPr/>
        </p:nvSpPr>
        <p:spPr>
          <a:xfrm>
            <a:off x="127591" y="1826525"/>
            <a:ext cx="11025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Será feito um cardápio digital para o restaurante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Fordão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Nele, estarão disponíveis todos os produtos que o restaurante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oferece,divididos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categorias para facilitar a visualização.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54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F3F40E-0867-2E18-E2ED-2F40CCA87F2D}"/>
              </a:ext>
            </a:extLst>
          </p:cNvPr>
          <p:cNvSpPr/>
          <p:nvPr/>
        </p:nvSpPr>
        <p:spPr>
          <a:xfrm>
            <a:off x="-4279" y="318499"/>
            <a:ext cx="6456450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3F59-EF4C-80DC-E52C-9F3C19F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0093" y="-119995"/>
            <a:ext cx="10364451" cy="1596177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  <a:latin typeface="Abadi" panose="020B0604020104020204" pitchFamily="34" charset="0"/>
              </a:rPr>
              <a:t>Stakeholders</a:t>
            </a:r>
            <a:endParaRPr lang="pt-BR" sz="3200" dirty="0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3C1AA-458D-017F-62AC-0129AC45CB85}"/>
              </a:ext>
            </a:extLst>
          </p:cNvPr>
          <p:cNvSpPr txBox="1"/>
          <p:nvPr/>
        </p:nvSpPr>
        <p:spPr>
          <a:xfrm>
            <a:off x="174661" y="1633591"/>
            <a:ext cx="7452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será a proprietária do Restaurante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Fordão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3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7ED7DD-B640-5F88-66F8-89774DBEB187}"/>
              </a:ext>
            </a:extLst>
          </p:cNvPr>
          <p:cNvSpPr/>
          <p:nvPr/>
        </p:nvSpPr>
        <p:spPr>
          <a:xfrm>
            <a:off x="-4279" y="318499"/>
            <a:ext cx="6569466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2688" y="-102387"/>
            <a:ext cx="10364451" cy="1596177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Público Alvo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C3CE93-08E2-0D0E-FDDC-9FF02C8066CE}"/>
              </a:ext>
            </a:extLst>
          </p:cNvPr>
          <p:cNvSpPr txBox="1"/>
          <p:nvPr/>
        </p:nvSpPr>
        <p:spPr>
          <a:xfrm>
            <a:off x="133564" y="1828801"/>
            <a:ext cx="10541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publico alvo do nosso cardápio digital são clientes que se interessam por comer no restaurante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Fordão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além de possíveis visitantes da Adega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Peterlini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porém, é voltado substancialmente á turistas da cidade de Monte Alegre do Sul-SP.</a:t>
            </a:r>
          </a:p>
        </p:txBody>
      </p:sp>
    </p:spTree>
    <p:extLst>
      <p:ext uri="{BB962C8B-B14F-4D97-AF65-F5344CB8AC3E}">
        <p14:creationId xmlns:p14="http://schemas.microsoft.com/office/powerpoint/2010/main" val="1181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CEC487-DD65-0431-87F6-0B79F28D7FA7}"/>
              </a:ext>
            </a:extLst>
          </p:cNvPr>
          <p:cNvSpPr/>
          <p:nvPr/>
        </p:nvSpPr>
        <p:spPr>
          <a:xfrm>
            <a:off x="-4279" y="318499"/>
            <a:ext cx="5829726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BB797-6B88-07A4-4C75-FFC4C88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0363" y="-133562"/>
            <a:ext cx="10364451" cy="1596177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Inovação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41F9F0-F7F6-4F6B-0510-8BC630BA9457}"/>
              </a:ext>
            </a:extLst>
          </p:cNvPr>
          <p:cNvSpPr txBox="1"/>
          <p:nvPr/>
        </p:nvSpPr>
        <p:spPr>
          <a:xfrm>
            <a:off x="281971" y="1462615"/>
            <a:ext cx="1057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inovação que oferecemos ao restaurante é dispor de um cardápio digital, considerando que a empresa não o possui.</a:t>
            </a:r>
          </a:p>
        </p:txBody>
      </p:sp>
    </p:spTree>
    <p:extLst>
      <p:ext uri="{BB962C8B-B14F-4D97-AF65-F5344CB8AC3E}">
        <p14:creationId xmlns:p14="http://schemas.microsoft.com/office/powerpoint/2010/main" val="14329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D6C795-BAEB-E90D-7AE4-8B8C0047D41F}"/>
              </a:ext>
            </a:extLst>
          </p:cNvPr>
          <p:cNvSpPr/>
          <p:nvPr/>
        </p:nvSpPr>
        <p:spPr>
          <a:xfrm>
            <a:off x="-4279" y="318499"/>
            <a:ext cx="5829726" cy="636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9374F-DB86-A6A1-CC2C-0464F2EC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2283" y="-102740"/>
            <a:ext cx="10364451" cy="1596177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badi" panose="020B0604020104020204" pitchFamily="34" charset="0"/>
              </a:rPr>
              <a:t>Relevância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FB618D-4196-42D4-053D-620ED8D28D58}"/>
              </a:ext>
            </a:extLst>
          </p:cNvPr>
          <p:cNvSpPr txBox="1"/>
          <p:nvPr/>
        </p:nvSpPr>
        <p:spPr>
          <a:xfrm>
            <a:off x="265812" y="1576486"/>
            <a:ext cx="1122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relevância do nosso projeto visa a implementação da tecnologia no âmbito da logística do restaurante, facilitando o acesso e a visualização das opções disponibilizadas sem a necessidade de comparecer pessoalmente ao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otícul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E27862EA27A743906C7A412421F574" ma:contentTypeVersion="5" ma:contentTypeDescription="Crie um novo documento." ma:contentTypeScope="" ma:versionID="cdd48275fab59522371880fcdedd27ba">
  <xsd:schema xmlns:xsd="http://www.w3.org/2001/XMLSchema" xmlns:xs="http://www.w3.org/2001/XMLSchema" xmlns:p="http://schemas.microsoft.com/office/2006/metadata/properties" xmlns:ns2="2a61da7d-d003-4132-8c27-765283c48c9b" targetNamespace="http://schemas.microsoft.com/office/2006/metadata/properties" ma:root="true" ma:fieldsID="c2e64ef9d0bf8ab21685db0887397f66" ns2:_="">
    <xsd:import namespace="2a61da7d-d003-4132-8c27-765283c48c9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1da7d-d003-4132-8c27-765283c48c9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a61da7d-d003-4132-8c27-765283c48c9b" xsi:nil="true"/>
  </documentManagement>
</p:properties>
</file>

<file path=customXml/itemProps1.xml><?xml version="1.0" encoding="utf-8"?>
<ds:datastoreItem xmlns:ds="http://schemas.openxmlformats.org/officeDocument/2006/customXml" ds:itemID="{C3DB4CD7-298B-4BA2-9891-066209031A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B2DF57-EF03-4AF6-9701-7AFB3F9FD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61da7d-d003-4132-8c27-765283c48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B34948-C779-46EC-8671-98475953975E}">
  <ds:schemaRefs>
    <ds:schemaRef ds:uri="http://schemas.microsoft.com/office/2006/metadata/properties"/>
    <ds:schemaRef ds:uri="http://schemas.microsoft.com/office/infopath/2007/PartnerControls"/>
    <ds:schemaRef ds:uri="c16b580f-59d4-4dfa-932d-45cd395409ed"/>
    <ds:schemaRef ds:uri="2a61da7d-d003-4132-8c27-765283c48c9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344</TotalTime>
  <Words>211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Gotícula</vt:lpstr>
      <vt:lpstr>Identificação e Definição do Projeto</vt:lpstr>
      <vt:lpstr>Desenvolvedores</vt:lpstr>
      <vt:lpstr>Identificação do Software</vt:lpstr>
      <vt:lpstr>Identificação do Software</vt:lpstr>
      <vt:lpstr>Descrição do Software</vt:lpstr>
      <vt:lpstr>Stakeholders</vt:lpstr>
      <vt:lpstr>Público Alvo</vt:lpstr>
      <vt:lpstr>Inovação</vt:lpstr>
      <vt:lpstr>Relevância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e Definição do Projeto</dc:title>
  <dc:creator>Rubens Castaldelli Carlos</dc:creator>
  <cp:lastModifiedBy>GEOVANA NORONHA RODRIGUES</cp:lastModifiedBy>
  <cp:revision>9</cp:revision>
  <dcterms:created xsi:type="dcterms:W3CDTF">2024-01-10T00:30:45Z</dcterms:created>
  <dcterms:modified xsi:type="dcterms:W3CDTF">2024-03-19T14:20:24Z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0x0101007AE27862EA27A743906C7A412421F574</vt:lpwstr>
  </property>
  <property fmtid="{D5CDD505-2E9C-101B-9397-08002B2CF9AE}" pid="3" name="Order">
    <vt:r8>34200</vt:r8>
  </property>
  <property fmtid="{D5CDD505-2E9C-101B-9397-08002B2CF9AE}" pid="4" name="SharedWithUsers">
    <vt:lpwstr>190;#TIAGO CITRANGULO DA SILVA;#240;#MIGUEL GRANATO PADILHA;#241;#JOÃO FELIPE LOPES DOS SANTOS;#242;#REBECA CIVERA MARCHI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{"FileActivityType":"9","FileActivityTimeStamp":"2024-03-12T14:43:22.993Z","FileActivityUsersOnPage":[{"DisplayName":"GEOVANA NORONHA RODRIGUES","Id":"geovana.rodrigues33@etec.sp.gov.br"},{"DisplayName":"TIAGO CITRANGULO DA SILVA","Id":"tiago.silva742@etec.sp.gov.br"},{"DisplayName":"MIGUEL GRANATO PADILHA","Id":"miguel.padilha01@etec.sp.gov.br"},{"DisplayName":"JOÃO FELIPE LOPES DOS SANTOS","Id":"joao.santos1862@etec.sp.gov.br"},{"DisplayName":"REBECA CIVERA MARCHI","Id":"rebeca.marchi@etec.sp.gov.br"}],"FileActivityNavigationId":null}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