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9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2" autoAdjust="0"/>
    <p:restoredTop sz="82042"/>
  </p:normalViewPr>
  <p:slideViewPr>
    <p:cSldViewPr snapToGrid="0">
      <p:cViewPr varScale="1">
        <p:scale>
          <a:sx n="91" d="100"/>
          <a:sy n="91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Sheet1!$A$2:$A$57</c:f>
              <c:numCache>
                <c:formatCode>dd\-mm</c:formatCode>
                <c:ptCount val="5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44172</c:v>
                </c:pt>
                <c:pt idx="5">
                  <c:v>44173</c:v>
                </c:pt>
                <c:pt idx="6">
                  <c:v>44174</c:v>
                </c:pt>
                <c:pt idx="7">
                  <c:v>44175</c:v>
                </c:pt>
                <c:pt idx="8">
                  <c:v>44176</c:v>
                </c:pt>
                <c:pt idx="9">
                  <c:v>44179</c:v>
                </c:pt>
                <c:pt idx="10">
                  <c:v>44180</c:v>
                </c:pt>
                <c:pt idx="11">
                  <c:v>44181</c:v>
                </c:pt>
                <c:pt idx="12">
                  <c:v>44182</c:v>
                </c:pt>
                <c:pt idx="13">
                  <c:v>44183</c:v>
                </c:pt>
                <c:pt idx="14">
                  <c:v>44186</c:v>
                </c:pt>
                <c:pt idx="15">
                  <c:v>44187</c:v>
                </c:pt>
                <c:pt idx="16">
                  <c:v>44188</c:v>
                </c:pt>
                <c:pt idx="17">
                  <c:v>44189</c:v>
                </c:pt>
                <c:pt idx="18">
                  <c:v>44193</c:v>
                </c:pt>
                <c:pt idx="19">
                  <c:v>44194</c:v>
                </c:pt>
                <c:pt idx="20">
                  <c:v>44195</c:v>
                </c:pt>
                <c:pt idx="21">
                  <c:v>44196</c:v>
                </c:pt>
                <c:pt idx="22">
                  <c:v>44200</c:v>
                </c:pt>
                <c:pt idx="23">
                  <c:v>44201</c:v>
                </c:pt>
                <c:pt idx="24">
                  <c:v>44202</c:v>
                </c:pt>
                <c:pt idx="25">
                  <c:v>44203</c:v>
                </c:pt>
                <c:pt idx="26">
                  <c:v>44204</c:v>
                </c:pt>
                <c:pt idx="27">
                  <c:v>44207</c:v>
                </c:pt>
                <c:pt idx="28">
                  <c:v>44208</c:v>
                </c:pt>
                <c:pt idx="29">
                  <c:v>44209</c:v>
                </c:pt>
                <c:pt idx="30">
                  <c:v>44210</c:v>
                </c:pt>
                <c:pt idx="31">
                  <c:v>44211</c:v>
                </c:pt>
                <c:pt idx="32">
                  <c:v>44214</c:v>
                </c:pt>
                <c:pt idx="33">
                  <c:v>44215</c:v>
                </c:pt>
                <c:pt idx="34">
                  <c:v>44216</c:v>
                </c:pt>
                <c:pt idx="35">
                  <c:v>44217</c:v>
                </c:pt>
                <c:pt idx="36">
                  <c:v>44218</c:v>
                </c:pt>
                <c:pt idx="37">
                  <c:v>44221</c:v>
                </c:pt>
                <c:pt idx="38">
                  <c:v>44222</c:v>
                </c:pt>
                <c:pt idx="39">
                  <c:v>44223</c:v>
                </c:pt>
                <c:pt idx="40">
                  <c:v>44224</c:v>
                </c:pt>
                <c:pt idx="41">
                  <c:v>44225</c:v>
                </c:pt>
                <c:pt idx="42">
                  <c:v>44226</c:v>
                </c:pt>
                <c:pt idx="43">
                  <c:v>44227</c:v>
                </c:pt>
                <c:pt idx="44">
                  <c:v>44228</c:v>
                </c:pt>
                <c:pt idx="45">
                  <c:v>44229</c:v>
                </c:pt>
                <c:pt idx="46">
                  <c:v>44230</c:v>
                </c:pt>
                <c:pt idx="47">
                  <c:v>44231</c:v>
                </c:pt>
                <c:pt idx="48">
                  <c:v>44232</c:v>
                </c:pt>
                <c:pt idx="49">
                  <c:v>44233</c:v>
                </c:pt>
                <c:pt idx="50">
                  <c:v>44234</c:v>
                </c:pt>
                <c:pt idx="51">
                  <c:v>44235</c:v>
                </c:pt>
                <c:pt idx="52">
                  <c:v>44236</c:v>
                </c:pt>
                <c:pt idx="53">
                  <c:v>44237</c:v>
                </c:pt>
                <c:pt idx="54">
                  <c:v>44238</c:v>
                </c:pt>
                <c:pt idx="55">
                  <c:v>44239</c:v>
                </c:pt>
              </c:numCache>
            </c:numRef>
          </c:cat>
          <c:val>
            <c:numRef>
              <c:f>Sheet1!$B$2:$B$57</c:f>
              <c:numCache>
                <c:formatCode>0</c:formatCode>
                <c:ptCount val="56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F-1F4B-BA3B-95DEA0C21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Revisão Previsto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Sheet1!$A$2:$A$57</c:f>
              <c:numCache>
                <c:formatCode>dd\-mm</c:formatCode>
                <c:ptCount val="5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44172</c:v>
                </c:pt>
                <c:pt idx="5">
                  <c:v>44173</c:v>
                </c:pt>
                <c:pt idx="6">
                  <c:v>44174</c:v>
                </c:pt>
                <c:pt idx="7">
                  <c:v>44175</c:v>
                </c:pt>
                <c:pt idx="8">
                  <c:v>44176</c:v>
                </c:pt>
                <c:pt idx="9">
                  <c:v>44179</c:v>
                </c:pt>
                <c:pt idx="10">
                  <c:v>44180</c:v>
                </c:pt>
                <c:pt idx="11">
                  <c:v>44181</c:v>
                </c:pt>
                <c:pt idx="12">
                  <c:v>44182</c:v>
                </c:pt>
                <c:pt idx="13">
                  <c:v>44183</c:v>
                </c:pt>
                <c:pt idx="14">
                  <c:v>44186</c:v>
                </c:pt>
                <c:pt idx="15">
                  <c:v>44187</c:v>
                </c:pt>
                <c:pt idx="16">
                  <c:v>44188</c:v>
                </c:pt>
                <c:pt idx="17">
                  <c:v>44189</c:v>
                </c:pt>
                <c:pt idx="18">
                  <c:v>44193</c:v>
                </c:pt>
                <c:pt idx="19">
                  <c:v>44194</c:v>
                </c:pt>
                <c:pt idx="20">
                  <c:v>44195</c:v>
                </c:pt>
                <c:pt idx="21">
                  <c:v>44196</c:v>
                </c:pt>
                <c:pt idx="22">
                  <c:v>44200</c:v>
                </c:pt>
                <c:pt idx="23">
                  <c:v>44201</c:v>
                </c:pt>
                <c:pt idx="24">
                  <c:v>44202</c:v>
                </c:pt>
                <c:pt idx="25">
                  <c:v>44203</c:v>
                </c:pt>
                <c:pt idx="26">
                  <c:v>44204</c:v>
                </c:pt>
                <c:pt idx="27">
                  <c:v>44207</c:v>
                </c:pt>
                <c:pt idx="28">
                  <c:v>44208</c:v>
                </c:pt>
                <c:pt idx="29">
                  <c:v>44209</c:v>
                </c:pt>
                <c:pt idx="30">
                  <c:v>44210</c:v>
                </c:pt>
                <c:pt idx="31">
                  <c:v>44211</c:v>
                </c:pt>
                <c:pt idx="32">
                  <c:v>44214</c:v>
                </c:pt>
                <c:pt idx="33">
                  <c:v>44215</c:v>
                </c:pt>
                <c:pt idx="34">
                  <c:v>44216</c:v>
                </c:pt>
                <c:pt idx="35">
                  <c:v>44217</c:v>
                </c:pt>
                <c:pt idx="36">
                  <c:v>44218</c:v>
                </c:pt>
                <c:pt idx="37">
                  <c:v>44221</c:v>
                </c:pt>
                <c:pt idx="38">
                  <c:v>44222</c:v>
                </c:pt>
                <c:pt idx="39">
                  <c:v>44223</c:v>
                </c:pt>
                <c:pt idx="40">
                  <c:v>44224</c:v>
                </c:pt>
                <c:pt idx="41">
                  <c:v>44225</c:v>
                </c:pt>
                <c:pt idx="42">
                  <c:v>44226</c:v>
                </c:pt>
                <c:pt idx="43">
                  <c:v>44227</c:v>
                </c:pt>
                <c:pt idx="44">
                  <c:v>44228</c:v>
                </c:pt>
                <c:pt idx="45">
                  <c:v>44229</c:v>
                </c:pt>
                <c:pt idx="46">
                  <c:v>44230</c:v>
                </c:pt>
                <c:pt idx="47">
                  <c:v>44231</c:v>
                </c:pt>
                <c:pt idx="48">
                  <c:v>44232</c:v>
                </c:pt>
                <c:pt idx="49">
                  <c:v>44233</c:v>
                </c:pt>
                <c:pt idx="50">
                  <c:v>44234</c:v>
                </c:pt>
                <c:pt idx="51">
                  <c:v>44235</c:v>
                </c:pt>
                <c:pt idx="52">
                  <c:v>44236</c:v>
                </c:pt>
                <c:pt idx="53">
                  <c:v>44237</c:v>
                </c:pt>
                <c:pt idx="54">
                  <c:v>44238</c:v>
                </c:pt>
                <c:pt idx="55">
                  <c:v>44239</c:v>
                </c:pt>
              </c:numCache>
            </c:numRef>
          </c:cat>
          <c:val>
            <c:numRef>
              <c:f>Sheet1!$C$2:$C$57</c:f>
              <c:numCache>
                <c:formatCode>0</c:formatCode>
                <c:ptCount val="5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F-1F4B-BA3B-95DEA0C21A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Realizado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Sheet1!$A$2:$A$57</c:f>
              <c:numCache>
                <c:formatCode>dd\-mm</c:formatCode>
                <c:ptCount val="5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44172</c:v>
                </c:pt>
                <c:pt idx="5">
                  <c:v>44173</c:v>
                </c:pt>
                <c:pt idx="6">
                  <c:v>44174</c:v>
                </c:pt>
                <c:pt idx="7">
                  <c:v>44175</c:v>
                </c:pt>
                <c:pt idx="8">
                  <c:v>44176</c:v>
                </c:pt>
                <c:pt idx="9">
                  <c:v>44179</c:v>
                </c:pt>
                <c:pt idx="10">
                  <c:v>44180</c:v>
                </c:pt>
                <c:pt idx="11">
                  <c:v>44181</c:v>
                </c:pt>
                <c:pt idx="12">
                  <c:v>44182</c:v>
                </c:pt>
                <c:pt idx="13">
                  <c:v>44183</c:v>
                </c:pt>
                <c:pt idx="14">
                  <c:v>44186</c:v>
                </c:pt>
                <c:pt idx="15">
                  <c:v>44187</c:v>
                </c:pt>
                <c:pt idx="16">
                  <c:v>44188</c:v>
                </c:pt>
                <c:pt idx="17">
                  <c:v>44189</c:v>
                </c:pt>
                <c:pt idx="18">
                  <c:v>44193</c:v>
                </c:pt>
                <c:pt idx="19">
                  <c:v>44194</c:v>
                </c:pt>
                <c:pt idx="20">
                  <c:v>44195</c:v>
                </c:pt>
                <c:pt idx="21">
                  <c:v>44196</c:v>
                </c:pt>
                <c:pt idx="22">
                  <c:v>44200</c:v>
                </c:pt>
                <c:pt idx="23">
                  <c:v>44201</c:v>
                </c:pt>
                <c:pt idx="24">
                  <c:v>44202</c:v>
                </c:pt>
                <c:pt idx="25">
                  <c:v>44203</c:v>
                </c:pt>
                <c:pt idx="26">
                  <c:v>44204</c:v>
                </c:pt>
                <c:pt idx="27">
                  <c:v>44207</c:v>
                </c:pt>
                <c:pt idx="28">
                  <c:v>44208</c:v>
                </c:pt>
                <c:pt idx="29">
                  <c:v>44209</c:v>
                </c:pt>
                <c:pt idx="30">
                  <c:v>44210</c:v>
                </c:pt>
                <c:pt idx="31">
                  <c:v>44211</c:v>
                </c:pt>
                <c:pt idx="32">
                  <c:v>44214</c:v>
                </c:pt>
                <c:pt idx="33">
                  <c:v>44215</c:v>
                </c:pt>
                <c:pt idx="34">
                  <c:v>44216</c:v>
                </c:pt>
                <c:pt idx="35">
                  <c:v>44217</c:v>
                </c:pt>
                <c:pt idx="36">
                  <c:v>44218</c:v>
                </c:pt>
                <c:pt idx="37">
                  <c:v>44221</c:v>
                </c:pt>
                <c:pt idx="38">
                  <c:v>44222</c:v>
                </c:pt>
                <c:pt idx="39">
                  <c:v>44223</c:v>
                </c:pt>
                <c:pt idx="40">
                  <c:v>44224</c:v>
                </c:pt>
                <c:pt idx="41">
                  <c:v>44225</c:v>
                </c:pt>
                <c:pt idx="42">
                  <c:v>44226</c:v>
                </c:pt>
                <c:pt idx="43">
                  <c:v>44227</c:v>
                </c:pt>
                <c:pt idx="44">
                  <c:v>44228</c:v>
                </c:pt>
                <c:pt idx="45">
                  <c:v>44229</c:v>
                </c:pt>
                <c:pt idx="46">
                  <c:v>44230</c:v>
                </c:pt>
                <c:pt idx="47">
                  <c:v>44231</c:v>
                </c:pt>
                <c:pt idx="48">
                  <c:v>44232</c:v>
                </c:pt>
                <c:pt idx="49">
                  <c:v>44233</c:v>
                </c:pt>
                <c:pt idx="50">
                  <c:v>44234</c:v>
                </c:pt>
                <c:pt idx="51">
                  <c:v>44235</c:v>
                </c:pt>
                <c:pt idx="52">
                  <c:v>44236</c:v>
                </c:pt>
                <c:pt idx="53">
                  <c:v>44237</c:v>
                </c:pt>
                <c:pt idx="54">
                  <c:v>44238</c:v>
                </c:pt>
                <c:pt idx="55">
                  <c:v>44239</c:v>
                </c:pt>
              </c:numCache>
            </c:numRef>
          </c:cat>
          <c:val>
            <c:numRef>
              <c:f>Sheet1!$D$2:$D$57</c:f>
              <c:numCache>
                <c:formatCode>General</c:formatCode>
                <c:ptCount val="56"/>
              </c:numCache>
            </c:numRef>
          </c:val>
          <c:extLst>
            <c:ext xmlns:c16="http://schemas.microsoft.com/office/drawing/2014/chart" uri="{C3380CC4-5D6E-409C-BE32-E72D297353CC}">
              <c16:uniqueId val="{00000001-5A50-EE4F-96F1-8D07BCC97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658795471"/>
        <c:axId val="656011183"/>
      </c:barChart>
      <c:catAx>
        <c:axId val="658795471"/>
        <c:scaling>
          <c:orientation val="minMax"/>
        </c:scaling>
        <c:delete val="0"/>
        <c:axPos val="b"/>
        <c:numFmt formatCode="dd\-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6011183"/>
        <c:crosses val="autoZero"/>
        <c:auto val="0"/>
        <c:lblAlgn val="ctr"/>
        <c:lblOffset val="100"/>
        <c:noMultiLvlLbl val="0"/>
      </c:catAx>
      <c:valAx>
        <c:axId val="65601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879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Previsto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Sheet1!$A$2:$A$57</c:f>
              <c:numCache>
                <c:formatCode>dd\-mm</c:formatCode>
                <c:ptCount val="5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44172</c:v>
                </c:pt>
                <c:pt idx="5">
                  <c:v>44173</c:v>
                </c:pt>
                <c:pt idx="6">
                  <c:v>44174</c:v>
                </c:pt>
                <c:pt idx="7">
                  <c:v>44175</c:v>
                </c:pt>
                <c:pt idx="8">
                  <c:v>44176</c:v>
                </c:pt>
                <c:pt idx="9">
                  <c:v>44179</c:v>
                </c:pt>
                <c:pt idx="10">
                  <c:v>44180</c:v>
                </c:pt>
                <c:pt idx="11">
                  <c:v>44181</c:v>
                </c:pt>
                <c:pt idx="12">
                  <c:v>44182</c:v>
                </c:pt>
                <c:pt idx="13">
                  <c:v>44183</c:v>
                </c:pt>
                <c:pt idx="14">
                  <c:v>44186</c:v>
                </c:pt>
                <c:pt idx="15">
                  <c:v>44187</c:v>
                </c:pt>
                <c:pt idx="16">
                  <c:v>44188</c:v>
                </c:pt>
                <c:pt idx="17">
                  <c:v>44189</c:v>
                </c:pt>
                <c:pt idx="18">
                  <c:v>44193</c:v>
                </c:pt>
                <c:pt idx="19">
                  <c:v>44194</c:v>
                </c:pt>
                <c:pt idx="20">
                  <c:v>44195</c:v>
                </c:pt>
                <c:pt idx="21">
                  <c:v>44196</c:v>
                </c:pt>
                <c:pt idx="22">
                  <c:v>44200</c:v>
                </c:pt>
                <c:pt idx="23">
                  <c:v>44201</c:v>
                </c:pt>
                <c:pt idx="24">
                  <c:v>44202</c:v>
                </c:pt>
                <c:pt idx="25">
                  <c:v>44203</c:v>
                </c:pt>
                <c:pt idx="26">
                  <c:v>44204</c:v>
                </c:pt>
                <c:pt idx="27">
                  <c:v>44207</c:v>
                </c:pt>
                <c:pt idx="28">
                  <c:v>44208</c:v>
                </c:pt>
                <c:pt idx="29">
                  <c:v>44209</c:v>
                </c:pt>
                <c:pt idx="30">
                  <c:v>44210</c:v>
                </c:pt>
                <c:pt idx="31">
                  <c:v>44211</c:v>
                </c:pt>
                <c:pt idx="32">
                  <c:v>44214</c:v>
                </c:pt>
                <c:pt idx="33">
                  <c:v>44215</c:v>
                </c:pt>
                <c:pt idx="34">
                  <c:v>44216</c:v>
                </c:pt>
                <c:pt idx="35">
                  <c:v>44217</c:v>
                </c:pt>
                <c:pt idx="36">
                  <c:v>44218</c:v>
                </c:pt>
                <c:pt idx="37">
                  <c:v>44221</c:v>
                </c:pt>
                <c:pt idx="38">
                  <c:v>44222</c:v>
                </c:pt>
                <c:pt idx="39">
                  <c:v>44223</c:v>
                </c:pt>
                <c:pt idx="40">
                  <c:v>44224</c:v>
                </c:pt>
                <c:pt idx="41">
                  <c:v>44225</c:v>
                </c:pt>
                <c:pt idx="42">
                  <c:v>44226</c:v>
                </c:pt>
                <c:pt idx="43">
                  <c:v>44227</c:v>
                </c:pt>
                <c:pt idx="44">
                  <c:v>44228</c:v>
                </c:pt>
                <c:pt idx="45">
                  <c:v>44229</c:v>
                </c:pt>
                <c:pt idx="46">
                  <c:v>44230</c:v>
                </c:pt>
                <c:pt idx="47">
                  <c:v>44231</c:v>
                </c:pt>
                <c:pt idx="48">
                  <c:v>44232</c:v>
                </c:pt>
                <c:pt idx="49">
                  <c:v>44233</c:v>
                </c:pt>
                <c:pt idx="50">
                  <c:v>44234</c:v>
                </c:pt>
                <c:pt idx="51">
                  <c:v>44235</c:v>
                </c:pt>
                <c:pt idx="52">
                  <c:v>44236</c:v>
                </c:pt>
                <c:pt idx="53">
                  <c:v>44237</c:v>
                </c:pt>
                <c:pt idx="54">
                  <c:v>44238</c:v>
                </c:pt>
                <c:pt idx="55">
                  <c:v>44239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3000</c:v>
                </c:pt>
                <c:pt idx="1">
                  <c:v>2965</c:v>
                </c:pt>
                <c:pt idx="2">
                  <c:v>2930</c:v>
                </c:pt>
                <c:pt idx="3">
                  <c:v>2895</c:v>
                </c:pt>
                <c:pt idx="4">
                  <c:v>2840</c:v>
                </c:pt>
                <c:pt idx="5">
                  <c:v>2785</c:v>
                </c:pt>
                <c:pt idx="6">
                  <c:v>2730</c:v>
                </c:pt>
                <c:pt idx="7">
                  <c:v>2675</c:v>
                </c:pt>
                <c:pt idx="8">
                  <c:v>2620</c:v>
                </c:pt>
                <c:pt idx="9">
                  <c:v>2565</c:v>
                </c:pt>
                <c:pt idx="10">
                  <c:v>2510</c:v>
                </c:pt>
                <c:pt idx="11">
                  <c:v>2455</c:v>
                </c:pt>
                <c:pt idx="12">
                  <c:v>2400</c:v>
                </c:pt>
                <c:pt idx="13">
                  <c:v>2345</c:v>
                </c:pt>
                <c:pt idx="14">
                  <c:v>2290</c:v>
                </c:pt>
                <c:pt idx="15">
                  <c:v>2235</c:v>
                </c:pt>
                <c:pt idx="16">
                  <c:v>2180</c:v>
                </c:pt>
                <c:pt idx="17">
                  <c:v>2125</c:v>
                </c:pt>
                <c:pt idx="18">
                  <c:v>2070</c:v>
                </c:pt>
                <c:pt idx="19">
                  <c:v>2015</c:v>
                </c:pt>
                <c:pt idx="20">
                  <c:v>1960</c:v>
                </c:pt>
                <c:pt idx="21">
                  <c:v>1905</c:v>
                </c:pt>
                <c:pt idx="22">
                  <c:v>1850</c:v>
                </c:pt>
                <c:pt idx="23">
                  <c:v>1795</c:v>
                </c:pt>
                <c:pt idx="24">
                  <c:v>1740</c:v>
                </c:pt>
                <c:pt idx="25">
                  <c:v>1685</c:v>
                </c:pt>
                <c:pt idx="26">
                  <c:v>1630</c:v>
                </c:pt>
                <c:pt idx="27">
                  <c:v>1575</c:v>
                </c:pt>
                <c:pt idx="28">
                  <c:v>1520</c:v>
                </c:pt>
                <c:pt idx="29">
                  <c:v>1465</c:v>
                </c:pt>
                <c:pt idx="30">
                  <c:v>1410</c:v>
                </c:pt>
                <c:pt idx="31">
                  <c:v>1355</c:v>
                </c:pt>
                <c:pt idx="32">
                  <c:v>1300</c:v>
                </c:pt>
                <c:pt idx="33">
                  <c:v>1245</c:v>
                </c:pt>
                <c:pt idx="34">
                  <c:v>1190</c:v>
                </c:pt>
                <c:pt idx="35">
                  <c:v>1135</c:v>
                </c:pt>
                <c:pt idx="36">
                  <c:v>1080</c:v>
                </c:pt>
                <c:pt idx="37">
                  <c:v>1025</c:v>
                </c:pt>
                <c:pt idx="38">
                  <c:v>970</c:v>
                </c:pt>
                <c:pt idx="39">
                  <c:v>915</c:v>
                </c:pt>
                <c:pt idx="40">
                  <c:v>860</c:v>
                </c:pt>
                <c:pt idx="41">
                  <c:v>805</c:v>
                </c:pt>
                <c:pt idx="42">
                  <c:v>750</c:v>
                </c:pt>
                <c:pt idx="43">
                  <c:v>695</c:v>
                </c:pt>
                <c:pt idx="44">
                  <c:v>640</c:v>
                </c:pt>
                <c:pt idx="45">
                  <c:v>585</c:v>
                </c:pt>
                <c:pt idx="46">
                  <c:v>530</c:v>
                </c:pt>
                <c:pt idx="47">
                  <c:v>475</c:v>
                </c:pt>
                <c:pt idx="48">
                  <c:v>420</c:v>
                </c:pt>
                <c:pt idx="49">
                  <c:v>365</c:v>
                </c:pt>
                <c:pt idx="50">
                  <c:v>310</c:v>
                </c:pt>
                <c:pt idx="51">
                  <c:v>255</c:v>
                </c:pt>
                <c:pt idx="52">
                  <c:v>200</c:v>
                </c:pt>
                <c:pt idx="53">
                  <c:v>145</c:v>
                </c:pt>
                <c:pt idx="54">
                  <c:v>90</c:v>
                </c:pt>
                <c:pt idx="55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B4-2D43-B95C-A51CF798BD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Realizado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Sheet1!$A$2:$A$57</c:f>
              <c:numCache>
                <c:formatCode>dd\-mm</c:formatCode>
                <c:ptCount val="5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44172</c:v>
                </c:pt>
                <c:pt idx="5">
                  <c:v>44173</c:v>
                </c:pt>
                <c:pt idx="6">
                  <c:v>44174</c:v>
                </c:pt>
                <c:pt idx="7">
                  <c:v>44175</c:v>
                </c:pt>
                <c:pt idx="8">
                  <c:v>44176</c:v>
                </c:pt>
                <c:pt idx="9">
                  <c:v>44179</c:v>
                </c:pt>
                <c:pt idx="10">
                  <c:v>44180</c:v>
                </c:pt>
                <c:pt idx="11">
                  <c:v>44181</c:v>
                </c:pt>
                <c:pt idx="12">
                  <c:v>44182</c:v>
                </c:pt>
                <c:pt idx="13">
                  <c:v>44183</c:v>
                </c:pt>
                <c:pt idx="14">
                  <c:v>44186</c:v>
                </c:pt>
                <c:pt idx="15">
                  <c:v>44187</c:v>
                </c:pt>
                <c:pt idx="16">
                  <c:v>44188</c:v>
                </c:pt>
                <c:pt idx="17">
                  <c:v>44189</c:v>
                </c:pt>
                <c:pt idx="18">
                  <c:v>44193</c:v>
                </c:pt>
                <c:pt idx="19">
                  <c:v>44194</c:v>
                </c:pt>
                <c:pt idx="20">
                  <c:v>44195</c:v>
                </c:pt>
                <c:pt idx="21">
                  <c:v>44196</c:v>
                </c:pt>
                <c:pt idx="22">
                  <c:v>44200</c:v>
                </c:pt>
                <c:pt idx="23">
                  <c:v>44201</c:v>
                </c:pt>
                <c:pt idx="24">
                  <c:v>44202</c:v>
                </c:pt>
                <c:pt idx="25">
                  <c:v>44203</c:v>
                </c:pt>
                <c:pt idx="26">
                  <c:v>44204</c:v>
                </c:pt>
                <c:pt idx="27">
                  <c:v>44207</c:v>
                </c:pt>
                <c:pt idx="28">
                  <c:v>44208</c:v>
                </c:pt>
                <c:pt idx="29">
                  <c:v>44209</c:v>
                </c:pt>
                <c:pt idx="30">
                  <c:v>44210</c:v>
                </c:pt>
                <c:pt idx="31">
                  <c:v>44211</c:v>
                </c:pt>
                <c:pt idx="32">
                  <c:v>44214</c:v>
                </c:pt>
                <c:pt idx="33">
                  <c:v>44215</c:v>
                </c:pt>
                <c:pt idx="34">
                  <c:v>44216</c:v>
                </c:pt>
                <c:pt idx="35">
                  <c:v>44217</c:v>
                </c:pt>
                <c:pt idx="36">
                  <c:v>44218</c:v>
                </c:pt>
                <c:pt idx="37">
                  <c:v>44221</c:v>
                </c:pt>
                <c:pt idx="38">
                  <c:v>44222</c:v>
                </c:pt>
                <c:pt idx="39">
                  <c:v>44223</c:v>
                </c:pt>
                <c:pt idx="40">
                  <c:v>44224</c:v>
                </c:pt>
                <c:pt idx="41">
                  <c:v>44225</c:v>
                </c:pt>
                <c:pt idx="42">
                  <c:v>44226</c:v>
                </c:pt>
                <c:pt idx="43">
                  <c:v>44227</c:v>
                </c:pt>
                <c:pt idx="44">
                  <c:v>44228</c:v>
                </c:pt>
                <c:pt idx="45">
                  <c:v>44229</c:v>
                </c:pt>
                <c:pt idx="46">
                  <c:v>44230</c:v>
                </c:pt>
                <c:pt idx="47">
                  <c:v>44231</c:v>
                </c:pt>
                <c:pt idx="48">
                  <c:v>44232</c:v>
                </c:pt>
                <c:pt idx="49">
                  <c:v>44233</c:v>
                </c:pt>
                <c:pt idx="50">
                  <c:v>44234</c:v>
                </c:pt>
                <c:pt idx="51">
                  <c:v>44235</c:v>
                </c:pt>
                <c:pt idx="52">
                  <c:v>44236</c:v>
                </c:pt>
                <c:pt idx="53">
                  <c:v>44237</c:v>
                </c:pt>
                <c:pt idx="54">
                  <c:v>44238</c:v>
                </c:pt>
                <c:pt idx="55">
                  <c:v>44239</c:v>
                </c:pt>
              </c:numCache>
            </c:numRef>
          </c:cat>
          <c:val>
            <c:numRef>
              <c:f>Sheet1!$C$2:$C$57</c:f>
              <c:numCache>
                <c:formatCode>General</c:formatCode>
                <c:ptCount val="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B4-2D43-B95C-A51CF798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8795471"/>
        <c:axId val="656011183"/>
      </c:lineChart>
      <c:catAx>
        <c:axId val="658795471"/>
        <c:scaling>
          <c:orientation val="minMax"/>
        </c:scaling>
        <c:delete val="0"/>
        <c:axPos val="b"/>
        <c:numFmt formatCode="dd\-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6011183"/>
        <c:crosses val="autoZero"/>
        <c:auto val="0"/>
        <c:lblAlgn val="ctr"/>
        <c:lblOffset val="100"/>
        <c:noMultiLvlLbl val="0"/>
      </c:catAx>
      <c:valAx>
        <c:axId val="656011183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879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dd\-mm</c:formatCode>
                <c:ptCount val="28"/>
                <c:pt idx="0">
                  <c:v>44207</c:v>
                </c:pt>
                <c:pt idx="1">
                  <c:v>44208</c:v>
                </c:pt>
                <c:pt idx="2">
                  <c:v>44209</c:v>
                </c:pt>
                <c:pt idx="3">
                  <c:v>44210</c:v>
                </c:pt>
                <c:pt idx="4">
                  <c:v>44211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44222</c:v>
                </c:pt>
                <c:pt idx="11">
                  <c:v>44223</c:v>
                </c:pt>
                <c:pt idx="12">
                  <c:v>44224</c:v>
                </c:pt>
                <c:pt idx="13">
                  <c:v>44225</c:v>
                </c:pt>
                <c:pt idx="14">
                  <c:v>44226</c:v>
                </c:pt>
                <c:pt idx="15">
                  <c:v>44227</c:v>
                </c:pt>
                <c:pt idx="16">
                  <c:v>44228</c:v>
                </c:pt>
                <c:pt idx="17">
                  <c:v>44229</c:v>
                </c:pt>
                <c:pt idx="18">
                  <c:v>44230</c:v>
                </c:pt>
                <c:pt idx="19">
                  <c:v>44231</c:v>
                </c:pt>
                <c:pt idx="20">
                  <c:v>44232</c:v>
                </c:pt>
                <c:pt idx="21">
                  <c:v>44233</c:v>
                </c:pt>
                <c:pt idx="22">
                  <c:v>44234</c:v>
                </c:pt>
                <c:pt idx="23">
                  <c:v>44235</c:v>
                </c:pt>
                <c:pt idx="24">
                  <c:v>44236</c:v>
                </c:pt>
                <c:pt idx="25">
                  <c:v>44237</c:v>
                </c:pt>
                <c:pt idx="26">
                  <c:v>44238</c:v>
                </c:pt>
                <c:pt idx="27">
                  <c:v>44239</c:v>
                </c:pt>
              </c:numCache>
            </c:numRef>
          </c:cat>
          <c:val>
            <c:numRef>
              <c:f>Sheet1!$B$2:$B$29</c:f>
              <c:numCache>
                <c:formatCode>0</c:formatCode>
                <c:ptCount val="2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F-1F4B-BA3B-95DEA0C21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Revisão Previsto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dd\-mm</c:formatCode>
                <c:ptCount val="28"/>
                <c:pt idx="0">
                  <c:v>44207</c:v>
                </c:pt>
                <c:pt idx="1">
                  <c:v>44208</c:v>
                </c:pt>
                <c:pt idx="2">
                  <c:v>44209</c:v>
                </c:pt>
                <c:pt idx="3">
                  <c:v>44210</c:v>
                </c:pt>
                <c:pt idx="4">
                  <c:v>44211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44222</c:v>
                </c:pt>
                <c:pt idx="11">
                  <c:v>44223</c:v>
                </c:pt>
                <c:pt idx="12">
                  <c:v>44224</c:v>
                </c:pt>
                <c:pt idx="13">
                  <c:v>44225</c:v>
                </c:pt>
                <c:pt idx="14">
                  <c:v>44226</c:v>
                </c:pt>
                <c:pt idx="15">
                  <c:v>44227</c:v>
                </c:pt>
                <c:pt idx="16">
                  <c:v>44228</c:v>
                </c:pt>
                <c:pt idx="17">
                  <c:v>44229</c:v>
                </c:pt>
                <c:pt idx="18">
                  <c:v>44230</c:v>
                </c:pt>
                <c:pt idx="19">
                  <c:v>44231</c:v>
                </c:pt>
                <c:pt idx="20">
                  <c:v>44232</c:v>
                </c:pt>
                <c:pt idx="21">
                  <c:v>44233</c:v>
                </c:pt>
                <c:pt idx="22">
                  <c:v>44234</c:v>
                </c:pt>
                <c:pt idx="23">
                  <c:v>44235</c:v>
                </c:pt>
                <c:pt idx="24">
                  <c:v>44236</c:v>
                </c:pt>
                <c:pt idx="25">
                  <c:v>44237</c:v>
                </c:pt>
                <c:pt idx="26">
                  <c:v>44238</c:v>
                </c:pt>
                <c:pt idx="27">
                  <c:v>44239</c:v>
                </c:pt>
              </c:numCache>
            </c:numRef>
          </c:cat>
          <c:val>
            <c:numRef>
              <c:f>Sheet1!$C$2:$C$29</c:f>
              <c:numCache>
                <c:formatCode>0</c:formatCode>
                <c:ptCount val="28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F-1F4B-BA3B-95DEA0C21A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Realizado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dd\-mm</c:formatCode>
                <c:ptCount val="28"/>
                <c:pt idx="0">
                  <c:v>44207</c:v>
                </c:pt>
                <c:pt idx="1">
                  <c:v>44208</c:v>
                </c:pt>
                <c:pt idx="2">
                  <c:v>44209</c:v>
                </c:pt>
                <c:pt idx="3">
                  <c:v>44210</c:v>
                </c:pt>
                <c:pt idx="4">
                  <c:v>44211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44222</c:v>
                </c:pt>
                <c:pt idx="11">
                  <c:v>44223</c:v>
                </c:pt>
                <c:pt idx="12">
                  <c:v>44224</c:v>
                </c:pt>
                <c:pt idx="13">
                  <c:v>44225</c:v>
                </c:pt>
                <c:pt idx="14">
                  <c:v>44226</c:v>
                </c:pt>
                <c:pt idx="15">
                  <c:v>44227</c:v>
                </c:pt>
                <c:pt idx="16">
                  <c:v>44228</c:v>
                </c:pt>
                <c:pt idx="17">
                  <c:v>44229</c:v>
                </c:pt>
                <c:pt idx="18">
                  <c:v>44230</c:v>
                </c:pt>
                <c:pt idx="19">
                  <c:v>44231</c:v>
                </c:pt>
                <c:pt idx="20">
                  <c:v>44232</c:v>
                </c:pt>
                <c:pt idx="21">
                  <c:v>44233</c:v>
                </c:pt>
                <c:pt idx="22">
                  <c:v>44234</c:v>
                </c:pt>
                <c:pt idx="23">
                  <c:v>44235</c:v>
                </c:pt>
                <c:pt idx="24">
                  <c:v>44236</c:v>
                </c:pt>
                <c:pt idx="25">
                  <c:v>44237</c:v>
                </c:pt>
                <c:pt idx="26">
                  <c:v>44238</c:v>
                </c:pt>
                <c:pt idx="27">
                  <c:v>44239</c:v>
                </c:pt>
              </c:numCache>
            </c:numRef>
          </c:cat>
          <c:val>
            <c:numRef>
              <c:f>Sheet1!$D$2:$D$29</c:f>
              <c:numCache>
                <c:formatCode>General</c:formatCode>
                <c:ptCount val="28"/>
              </c:numCache>
            </c:numRef>
          </c:val>
          <c:extLst>
            <c:ext xmlns:c16="http://schemas.microsoft.com/office/drawing/2014/chart" uri="{C3380CC4-5D6E-409C-BE32-E72D297353CC}">
              <c16:uniqueId val="{00000001-5A50-EE4F-96F1-8D07BCC97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658795471"/>
        <c:axId val="656011183"/>
      </c:barChart>
      <c:catAx>
        <c:axId val="658795471"/>
        <c:scaling>
          <c:orientation val="minMax"/>
        </c:scaling>
        <c:delete val="0"/>
        <c:axPos val="b"/>
        <c:numFmt formatCode="dd\-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6011183"/>
        <c:crosses val="autoZero"/>
        <c:auto val="0"/>
        <c:lblAlgn val="ctr"/>
        <c:lblOffset val="100"/>
        <c:noMultiLvlLbl val="0"/>
      </c:catAx>
      <c:valAx>
        <c:axId val="65601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879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Previsto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Sheet1!$A$2:$A$29</c:f>
              <c:numCache>
                <c:formatCode>dd\-mm</c:formatCode>
                <c:ptCount val="28"/>
                <c:pt idx="0">
                  <c:v>44207</c:v>
                </c:pt>
                <c:pt idx="1">
                  <c:v>44208</c:v>
                </c:pt>
                <c:pt idx="2">
                  <c:v>44209</c:v>
                </c:pt>
                <c:pt idx="3">
                  <c:v>44210</c:v>
                </c:pt>
                <c:pt idx="4">
                  <c:v>44211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44222</c:v>
                </c:pt>
                <c:pt idx="11">
                  <c:v>44223</c:v>
                </c:pt>
                <c:pt idx="12">
                  <c:v>44224</c:v>
                </c:pt>
                <c:pt idx="13">
                  <c:v>44225</c:v>
                </c:pt>
                <c:pt idx="14">
                  <c:v>44226</c:v>
                </c:pt>
                <c:pt idx="15">
                  <c:v>44227</c:v>
                </c:pt>
                <c:pt idx="16">
                  <c:v>44228</c:v>
                </c:pt>
                <c:pt idx="17">
                  <c:v>44229</c:v>
                </c:pt>
                <c:pt idx="18">
                  <c:v>44230</c:v>
                </c:pt>
                <c:pt idx="19">
                  <c:v>44231</c:v>
                </c:pt>
                <c:pt idx="20">
                  <c:v>44232</c:v>
                </c:pt>
                <c:pt idx="21">
                  <c:v>44233</c:v>
                </c:pt>
                <c:pt idx="22">
                  <c:v>44234</c:v>
                </c:pt>
                <c:pt idx="23">
                  <c:v>44235</c:v>
                </c:pt>
                <c:pt idx="24">
                  <c:v>44236</c:v>
                </c:pt>
                <c:pt idx="25">
                  <c:v>44237</c:v>
                </c:pt>
                <c:pt idx="26">
                  <c:v>44238</c:v>
                </c:pt>
                <c:pt idx="27">
                  <c:v>44239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1500</c:v>
                </c:pt>
                <c:pt idx="1">
                  <c:v>1450</c:v>
                </c:pt>
                <c:pt idx="2">
                  <c:v>1400</c:v>
                </c:pt>
                <c:pt idx="3">
                  <c:v>1350</c:v>
                </c:pt>
                <c:pt idx="4">
                  <c:v>1300</c:v>
                </c:pt>
                <c:pt idx="5">
                  <c:v>1245</c:v>
                </c:pt>
                <c:pt idx="6">
                  <c:v>1190</c:v>
                </c:pt>
                <c:pt idx="7">
                  <c:v>1135</c:v>
                </c:pt>
                <c:pt idx="8">
                  <c:v>1080</c:v>
                </c:pt>
                <c:pt idx="9">
                  <c:v>1025</c:v>
                </c:pt>
                <c:pt idx="10">
                  <c:v>970</c:v>
                </c:pt>
                <c:pt idx="11">
                  <c:v>915</c:v>
                </c:pt>
                <c:pt idx="12">
                  <c:v>860</c:v>
                </c:pt>
                <c:pt idx="13">
                  <c:v>805</c:v>
                </c:pt>
                <c:pt idx="14">
                  <c:v>750</c:v>
                </c:pt>
                <c:pt idx="15">
                  <c:v>695</c:v>
                </c:pt>
                <c:pt idx="16">
                  <c:v>640</c:v>
                </c:pt>
                <c:pt idx="17">
                  <c:v>585</c:v>
                </c:pt>
                <c:pt idx="18">
                  <c:v>530</c:v>
                </c:pt>
                <c:pt idx="19">
                  <c:v>475</c:v>
                </c:pt>
                <c:pt idx="20">
                  <c:v>420</c:v>
                </c:pt>
                <c:pt idx="21">
                  <c:v>365</c:v>
                </c:pt>
                <c:pt idx="22">
                  <c:v>310</c:v>
                </c:pt>
                <c:pt idx="23">
                  <c:v>255</c:v>
                </c:pt>
                <c:pt idx="24">
                  <c:v>200</c:v>
                </c:pt>
                <c:pt idx="25">
                  <c:v>145</c:v>
                </c:pt>
                <c:pt idx="26">
                  <c:v>90</c:v>
                </c:pt>
                <c:pt idx="2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B4-2D43-B95C-A51CF798BD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Realizado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Sheet1!$A$2:$A$29</c:f>
              <c:numCache>
                <c:formatCode>dd\-mm</c:formatCode>
                <c:ptCount val="28"/>
                <c:pt idx="0">
                  <c:v>44207</c:v>
                </c:pt>
                <c:pt idx="1">
                  <c:v>44208</c:v>
                </c:pt>
                <c:pt idx="2">
                  <c:v>44209</c:v>
                </c:pt>
                <c:pt idx="3">
                  <c:v>44210</c:v>
                </c:pt>
                <c:pt idx="4">
                  <c:v>44211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44222</c:v>
                </c:pt>
                <c:pt idx="11">
                  <c:v>44223</c:v>
                </c:pt>
                <c:pt idx="12">
                  <c:v>44224</c:v>
                </c:pt>
                <c:pt idx="13">
                  <c:v>44225</c:v>
                </c:pt>
                <c:pt idx="14">
                  <c:v>44226</c:v>
                </c:pt>
                <c:pt idx="15">
                  <c:v>44227</c:v>
                </c:pt>
                <c:pt idx="16">
                  <c:v>44228</c:v>
                </c:pt>
                <c:pt idx="17">
                  <c:v>44229</c:v>
                </c:pt>
                <c:pt idx="18">
                  <c:v>44230</c:v>
                </c:pt>
                <c:pt idx="19">
                  <c:v>44231</c:v>
                </c:pt>
                <c:pt idx="20">
                  <c:v>44232</c:v>
                </c:pt>
                <c:pt idx="21">
                  <c:v>44233</c:v>
                </c:pt>
                <c:pt idx="22">
                  <c:v>44234</c:v>
                </c:pt>
                <c:pt idx="23">
                  <c:v>44235</c:v>
                </c:pt>
                <c:pt idx="24">
                  <c:v>44236</c:v>
                </c:pt>
                <c:pt idx="25">
                  <c:v>44237</c:v>
                </c:pt>
                <c:pt idx="26">
                  <c:v>44238</c:v>
                </c:pt>
                <c:pt idx="27">
                  <c:v>44239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B4-2D43-B95C-A51CF798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8795471"/>
        <c:axId val="656011183"/>
      </c:lineChart>
      <c:catAx>
        <c:axId val="658795471"/>
        <c:scaling>
          <c:orientation val="minMax"/>
        </c:scaling>
        <c:delete val="0"/>
        <c:axPos val="b"/>
        <c:numFmt formatCode="dd\-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6011183"/>
        <c:crosses val="autoZero"/>
        <c:auto val="0"/>
        <c:lblAlgn val="ctr"/>
        <c:lblOffset val="100"/>
        <c:noMultiLvlLbl val="0"/>
      </c:catAx>
      <c:valAx>
        <c:axId val="656011183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8795471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dd\-mm</c:formatCode>
                <c:ptCount val="23"/>
                <c:pt idx="0">
                  <c:v>44214</c:v>
                </c:pt>
                <c:pt idx="1">
                  <c:v>44215</c:v>
                </c:pt>
                <c:pt idx="2">
                  <c:v>44216</c:v>
                </c:pt>
                <c:pt idx="3">
                  <c:v>44217</c:v>
                </c:pt>
                <c:pt idx="4">
                  <c:v>44218</c:v>
                </c:pt>
                <c:pt idx="5">
                  <c:v>44222</c:v>
                </c:pt>
                <c:pt idx="6">
                  <c:v>44223</c:v>
                </c:pt>
                <c:pt idx="7">
                  <c:v>44224</c:v>
                </c:pt>
                <c:pt idx="8">
                  <c:v>44225</c:v>
                </c:pt>
                <c:pt idx="9">
                  <c:v>44226</c:v>
                </c:pt>
                <c:pt idx="10">
                  <c:v>44227</c:v>
                </c:pt>
                <c:pt idx="11">
                  <c:v>44228</c:v>
                </c:pt>
                <c:pt idx="12">
                  <c:v>44229</c:v>
                </c:pt>
                <c:pt idx="13">
                  <c:v>44230</c:v>
                </c:pt>
                <c:pt idx="14">
                  <c:v>44231</c:v>
                </c:pt>
                <c:pt idx="15">
                  <c:v>44232</c:v>
                </c:pt>
                <c:pt idx="16">
                  <c:v>44233</c:v>
                </c:pt>
                <c:pt idx="17">
                  <c:v>44234</c:v>
                </c:pt>
                <c:pt idx="18">
                  <c:v>44235</c:v>
                </c:pt>
                <c:pt idx="19">
                  <c:v>44236</c:v>
                </c:pt>
                <c:pt idx="20">
                  <c:v>44237</c:v>
                </c:pt>
                <c:pt idx="21">
                  <c:v>44238</c:v>
                </c:pt>
                <c:pt idx="22">
                  <c:v>44239</c:v>
                </c:pt>
              </c:numCache>
            </c:numRef>
          </c:cat>
          <c:val>
            <c:numRef>
              <c:f>Sheet1!$B$2:$B$24</c:f>
              <c:numCache>
                <c:formatCode>0</c:formatCode>
                <c:ptCount val="23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65</c:v>
                </c:pt>
                <c:pt idx="13">
                  <c:v>65</c:v>
                </c:pt>
                <c:pt idx="14">
                  <c:v>65</c:v>
                </c:pt>
                <c:pt idx="15">
                  <c:v>65</c:v>
                </c:pt>
                <c:pt idx="16">
                  <c:v>65</c:v>
                </c:pt>
                <c:pt idx="17">
                  <c:v>65</c:v>
                </c:pt>
                <c:pt idx="18">
                  <c:v>65</c:v>
                </c:pt>
                <c:pt idx="19">
                  <c:v>65</c:v>
                </c:pt>
                <c:pt idx="20">
                  <c:v>65</c:v>
                </c:pt>
                <c:pt idx="21">
                  <c:v>65</c:v>
                </c:pt>
                <c:pt idx="2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F-1F4B-BA3B-95DEA0C21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Revisão Previsto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dd\-mm</c:formatCode>
                <c:ptCount val="23"/>
                <c:pt idx="0">
                  <c:v>44214</c:v>
                </c:pt>
                <c:pt idx="1">
                  <c:v>44215</c:v>
                </c:pt>
                <c:pt idx="2">
                  <c:v>44216</c:v>
                </c:pt>
                <c:pt idx="3">
                  <c:v>44217</c:v>
                </c:pt>
                <c:pt idx="4">
                  <c:v>44218</c:v>
                </c:pt>
                <c:pt idx="5">
                  <c:v>44222</c:v>
                </c:pt>
                <c:pt idx="6">
                  <c:v>44223</c:v>
                </c:pt>
                <c:pt idx="7">
                  <c:v>44224</c:v>
                </c:pt>
                <c:pt idx="8">
                  <c:v>44225</c:v>
                </c:pt>
                <c:pt idx="9">
                  <c:v>44226</c:v>
                </c:pt>
                <c:pt idx="10">
                  <c:v>44227</c:v>
                </c:pt>
                <c:pt idx="11">
                  <c:v>44228</c:v>
                </c:pt>
                <c:pt idx="12">
                  <c:v>44229</c:v>
                </c:pt>
                <c:pt idx="13">
                  <c:v>44230</c:v>
                </c:pt>
                <c:pt idx="14">
                  <c:v>44231</c:v>
                </c:pt>
                <c:pt idx="15">
                  <c:v>44232</c:v>
                </c:pt>
                <c:pt idx="16">
                  <c:v>44233</c:v>
                </c:pt>
                <c:pt idx="17">
                  <c:v>44234</c:v>
                </c:pt>
                <c:pt idx="18">
                  <c:v>44235</c:v>
                </c:pt>
                <c:pt idx="19">
                  <c:v>44236</c:v>
                </c:pt>
                <c:pt idx="20">
                  <c:v>44237</c:v>
                </c:pt>
                <c:pt idx="21">
                  <c:v>44238</c:v>
                </c:pt>
                <c:pt idx="22">
                  <c:v>44239</c:v>
                </c:pt>
              </c:numCache>
            </c:numRef>
          </c:cat>
          <c:val>
            <c:numRef>
              <c:f>Sheet1!$C$2:$C$24</c:f>
              <c:numCache>
                <c:formatCode>0</c:formatCode>
                <c:ptCount val="2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F-1F4B-BA3B-95DEA0C21A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Realizado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dd\-mm</c:formatCode>
                <c:ptCount val="23"/>
                <c:pt idx="0">
                  <c:v>44214</c:v>
                </c:pt>
                <c:pt idx="1">
                  <c:v>44215</c:v>
                </c:pt>
                <c:pt idx="2">
                  <c:v>44216</c:v>
                </c:pt>
                <c:pt idx="3">
                  <c:v>44217</c:v>
                </c:pt>
                <c:pt idx="4">
                  <c:v>44218</c:v>
                </c:pt>
                <c:pt idx="5">
                  <c:v>44222</c:v>
                </c:pt>
                <c:pt idx="6">
                  <c:v>44223</c:v>
                </c:pt>
                <c:pt idx="7">
                  <c:v>44224</c:v>
                </c:pt>
                <c:pt idx="8">
                  <c:v>44225</c:v>
                </c:pt>
                <c:pt idx="9">
                  <c:v>44226</c:v>
                </c:pt>
                <c:pt idx="10">
                  <c:v>44227</c:v>
                </c:pt>
                <c:pt idx="11">
                  <c:v>44228</c:v>
                </c:pt>
                <c:pt idx="12">
                  <c:v>44229</c:v>
                </c:pt>
                <c:pt idx="13">
                  <c:v>44230</c:v>
                </c:pt>
                <c:pt idx="14">
                  <c:v>44231</c:v>
                </c:pt>
                <c:pt idx="15">
                  <c:v>44232</c:v>
                </c:pt>
                <c:pt idx="16">
                  <c:v>44233</c:v>
                </c:pt>
                <c:pt idx="17">
                  <c:v>44234</c:v>
                </c:pt>
                <c:pt idx="18">
                  <c:v>44235</c:v>
                </c:pt>
                <c:pt idx="19">
                  <c:v>44236</c:v>
                </c:pt>
                <c:pt idx="20">
                  <c:v>44237</c:v>
                </c:pt>
                <c:pt idx="21">
                  <c:v>44238</c:v>
                </c:pt>
                <c:pt idx="22">
                  <c:v>44239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</c:numCache>
            </c:numRef>
          </c:val>
          <c:extLst>
            <c:ext xmlns:c16="http://schemas.microsoft.com/office/drawing/2014/chart" uri="{C3380CC4-5D6E-409C-BE32-E72D297353CC}">
              <c16:uniqueId val="{00000001-5A50-EE4F-96F1-8D07BCC97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658795471"/>
        <c:axId val="656011183"/>
      </c:barChart>
      <c:catAx>
        <c:axId val="658795471"/>
        <c:scaling>
          <c:orientation val="minMax"/>
        </c:scaling>
        <c:delete val="0"/>
        <c:axPos val="b"/>
        <c:numFmt formatCode="dd\-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6011183"/>
        <c:crosses val="autoZero"/>
        <c:auto val="0"/>
        <c:lblAlgn val="ctr"/>
        <c:lblOffset val="100"/>
        <c:noMultiLvlLbl val="0"/>
      </c:catAx>
      <c:valAx>
        <c:axId val="65601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8795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Previsto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Sheet1!$A$2:$A$29</c:f>
              <c:numCache>
                <c:formatCode>dd\-mm</c:formatCode>
                <c:ptCount val="28"/>
                <c:pt idx="0">
                  <c:v>44207</c:v>
                </c:pt>
                <c:pt idx="1">
                  <c:v>44208</c:v>
                </c:pt>
                <c:pt idx="2">
                  <c:v>44209</c:v>
                </c:pt>
                <c:pt idx="3">
                  <c:v>44210</c:v>
                </c:pt>
                <c:pt idx="4">
                  <c:v>44211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44222</c:v>
                </c:pt>
                <c:pt idx="11">
                  <c:v>44223</c:v>
                </c:pt>
                <c:pt idx="12">
                  <c:v>44224</c:v>
                </c:pt>
                <c:pt idx="13">
                  <c:v>44225</c:v>
                </c:pt>
                <c:pt idx="14">
                  <c:v>44226</c:v>
                </c:pt>
                <c:pt idx="15">
                  <c:v>44227</c:v>
                </c:pt>
                <c:pt idx="16">
                  <c:v>44228</c:v>
                </c:pt>
                <c:pt idx="17">
                  <c:v>44229</c:v>
                </c:pt>
                <c:pt idx="18">
                  <c:v>44230</c:v>
                </c:pt>
                <c:pt idx="19">
                  <c:v>44231</c:v>
                </c:pt>
                <c:pt idx="20">
                  <c:v>44232</c:v>
                </c:pt>
                <c:pt idx="21">
                  <c:v>44233</c:v>
                </c:pt>
                <c:pt idx="22">
                  <c:v>44234</c:v>
                </c:pt>
                <c:pt idx="23">
                  <c:v>44235</c:v>
                </c:pt>
                <c:pt idx="24">
                  <c:v>44236</c:v>
                </c:pt>
                <c:pt idx="25">
                  <c:v>44237</c:v>
                </c:pt>
                <c:pt idx="26">
                  <c:v>44238</c:v>
                </c:pt>
                <c:pt idx="27">
                  <c:v>44239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1500</c:v>
                </c:pt>
                <c:pt idx="1">
                  <c:v>1450</c:v>
                </c:pt>
                <c:pt idx="2">
                  <c:v>1400</c:v>
                </c:pt>
                <c:pt idx="3">
                  <c:v>1350</c:v>
                </c:pt>
                <c:pt idx="4">
                  <c:v>1300</c:v>
                </c:pt>
                <c:pt idx="5">
                  <c:v>1245</c:v>
                </c:pt>
                <c:pt idx="6">
                  <c:v>1190</c:v>
                </c:pt>
                <c:pt idx="7">
                  <c:v>1135</c:v>
                </c:pt>
                <c:pt idx="8">
                  <c:v>1080</c:v>
                </c:pt>
                <c:pt idx="9">
                  <c:v>1025</c:v>
                </c:pt>
                <c:pt idx="10">
                  <c:v>970</c:v>
                </c:pt>
                <c:pt idx="11">
                  <c:v>915</c:v>
                </c:pt>
                <c:pt idx="12">
                  <c:v>860</c:v>
                </c:pt>
                <c:pt idx="13">
                  <c:v>805</c:v>
                </c:pt>
                <c:pt idx="14">
                  <c:v>750</c:v>
                </c:pt>
                <c:pt idx="15">
                  <c:v>695</c:v>
                </c:pt>
                <c:pt idx="16">
                  <c:v>640</c:v>
                </c:pt>
                <c:pt idx="17">
                  <c:v>585</c:v>
                </c:pt>
                <c:pt idx="18">
                  <c:v>530</c:v>
                </c:pt>
                <c:pt idx="19">
                  <c:v>475</c:v>
                </c:pt>
                <c:pt idx="20">
                  <c:v>420</c:v>
                </c:pt>
                <c:pt idx="21">
                  <c:v>365</c:v>
                </c:pt>
                <c:pt idx="22">
                  <c:v>310</c:v>
                </c:pt>
                <c:pt idx="23">
                  <c:v>255</c:v>
                </c:pt>
                <c:pt idx="24">
                  <c:v>200</c:v>
                </c:pt>
                <c:pt idx="25">
                  <c:v>145</c:v>
                </c:pt>
                <c:pt idx="26">
                  <c:v>90</c:v>
                </c:pt>
                <c:pt idx="2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B4-2D43-B95C-A51CF798BD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Realizado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Sheet1!$A$2:$A$29</c:f>
              <c:numCache>
                <c:formatCode>dd\-mm</c:formatCode>
                <c:ptCount val="28"/>
                <c:pt idx="0">
                  <c:v>44207</c:v>
                </c:pt>
                <c:pt idx="1">
                  <c:v>44208</c:v>
                </c:pt>
                <c:pt idx="2">
                  <c:v>44209</c:v>
                </c:pt>
                <c:pt idx="3">
                  <c:v>44210</c:v>
                </c:pt>
                <c:pt idx="4">
                  <c:v>44211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44222</c:v>
                </c:pt>
                <c:pt idx="11">
                  <c:v>44223</c:v>
                </c:pt>
                <c:pt idx="12">
                  <c:v>44224</c:v>
                </c:pt>
                <c:pt idx="13">
                  <c:v>44225</c:v>
                </c:pt>
                <c:pt idx="14">
                  <c:v>44226</c:v>
                </c:pt>
                <c:pt idx="15">
                  <c:v>44227</c:v>
                </c:pt>
                <c:pt idx="16">
                  <c:v>44228</c:v>
                </c:pt>
                <c:pt idx="17">
                  <c:v>44229</c:v>
                </c:pt>
                <c:pt idx="18">
                  <c:v>44230</c:v>
                </c:pt>
                <c:pt idx="19">
                  <c:v>44231</c:v>
                </c:pt>
                <c:pt idx="20">
                  <c:v>44232</c:v>
                </c:pt>
                <c:pt idx="21">
                  <c:v>44233</c:v>
                </c:pt>
                <c:pt idx="22">
                  <c:v>44234</c:v>
                </c:pt>
                <c:pt idx="23">
                  <c:v>44235</c:v>
                </c:pt>
                <c:pt idx="24">
                  <c:v>44236</c:v>
                </c:pt>
                <c:pt idx="25">
                  <c:v>44237</c:v>
                </c:pt>
                <c:pt idx="26">
                  <c:v>44238</c:v>
                </c:pt>
                <c:pt idx="27">
                  <c:v>44239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B4-2D43-B95C-A51CF798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8795471"/>
        <c:axId val="656011183"/>
      </c:lineChart>
      <c:catAx>
        <c:axId val="658795471"/>
        <c:scaling>
          <c:orientation val="minMax"/>
        </c:scaling>
        <c:delete val="0"/>
        <c:axPos val="b"/>
        <c:numFmt formatCode="dd\-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6011183"/>
        <c:crosses val="autoZero"/>
        <c:auto val="0"/>
        <c:lblAlgn val="ctr"/>
        <c:lblOffset val="100"/>
        <c:noMultiLvlLbl val="0"/>
      </c:catAx>
      <c:valAx>
        <c:axId val="656011183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658795471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90A7B-678D-7245-A2E6-4237FB891328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68D5A-44E6-8C46-978B-FB3AB98F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68D5A-44E6-8C46-978B-FB3AB98F48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68D5A-44E6-8C46-978B-FB3AB98F48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68D5A-44E6-8C46-978B-FB3AB98F48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AB4AA-E173-4DF2-B44D-9E3BC981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CD235-3539-49CA-ADA2-C49A1D5C9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8E90B-5FE7-4D0E-908B-12BBBF3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30379-3B64-4716-8A1A-EFE7E0FF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1E919-A460-40BA-B06F-6EABAED3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0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9E61F-CF66-45CB-AE26-8F035B82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3FCE5-E430-4D8F-9722-540150B6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369EA-88C9-4D4B-A022-13637A6E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669CC-8C0D-4D29-867B-15D45391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AF377-55C9-47C6-AD9C-92F7AA7C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8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44AD32-1BAB-4986-9B5F-F5BBD6CD1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450BFA-5A76-4458-8234-1E380C0C6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F369A-6953-4F0F-B3B0-FE71C842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5DD71-7D96-45AC-B650-FDBC0637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AF2C9-A9CC-4E11-913B-D8E95501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D50BC-5CB8-4628-ACE8-9B4D865E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19673-A6DD-4299-AD24-D23C2F47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A54F4-D780-480E-9DA3-980285E8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0A9B6-D7E2-4F95-85FD-E8870754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EAAF54-9CD7-4C09-B167-6A70ADD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2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299F-CA5C-480C-B684-7DC21103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E4998-1505-4204-9351-40B907ED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441B1-2D17-4198-B6A4-42D58F70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B97A9-60E6-4227-8D78-B5076299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CE381-2801-4AAD-9F89-9DB36B44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7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12E94-CD97-4782-8CDA-E2EB645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52ABB-D22E-432F-9C5A-59D337BAA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3A5D39-0741-4BF3-BA2D-E4F54A68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91C154-9644-4E3B-A05C-89945A9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62C72-E8ED-4774-B768-EB44C297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41C185-0997-48FF-8D48-327934F8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5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CF97D-8E52-41BB-A38F-A6D3FBD3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5CBC-F7C2-44AE-8EA0-62FED2B5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73704-A495-4629-B6DC-11060898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4B6E8E-F47F-4757-8F4C-F0C204EA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B8D2E-301C-4A0D-AEF0-0B3871E4A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C17D48-6481-4DAE-A908-036FAC60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5D275D-325B-45C6-BDAB-63020D1E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B30326-1DB7-4367-B7C5-7AE6D4E6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8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AFA46-F461-4690-AE60-B1F409F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98B64D-9F01-49C6-856A-62DAACB4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0090F4-6652-4B60-BDFD-C9497D4B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A53664-A8E9-4D24-BFCE-3884F33B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1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B12472-AF65-48BD-B67B-13BB30FD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5CBCA1-4A84-4AE2-9445-6EAA17E0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024965-79D7-478D-9804-58F888D2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56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5C71A-8D06-47B3-A785-0B69B354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10C57-7355-47A7-9FB3-C3192618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8A6659-E5E4-42F0-B9F2-C3B9F0F8D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B7D36-2770-4B88-948C-E3D0BAD0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99D8D-1B16-4E30-8869-BC68B1E9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098E13-0C3C-475D-A253-B45DAE48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73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C1CB1-8E92-4D91-8090-A5F88D8B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99FCDB-AC5A-46F0-B478-D2242AD66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4F7BAE-B867-4E3F-B6B8-AEC3AD3E4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AAE5B-4044-4CE6-9E0D-70C18CD2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006684-F23C-4BD1-8B43-AA360E5E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6F6D9F-C1C5-4BA5-98DA-559251D6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24CD38-7CBF-4AB7-B804-D2ADEAF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5FBAF1-878E-4BD1-B7C9-50038A6F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D6952-C570-4744-A51D-FCA361B2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2E52-767E-45E3-9DAE-5345AD726CAA}" type="datetimeFigureOut">
              <a:rPr lang="pt-BR" smtClean="0"/>
              <a:t>07/01/2021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71519-DA9E-4A00-9CF2-02F57DCC5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C0278-12F4-47BA-9B74-8160650BE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FA8A-295F-4996-9417-674C8ABC5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1AE4-16B9-9045-B8CB-CF0F4B07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03" y="1155360"/>
            <a:ext cx="4688331" cy="61715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1F70C1"/>
                </a:solidFill>
                <a:latin typeface="Roboto" pitchFamily="2" charset="0"/>
                <a:ea typeface="Roboto" pitchFamily="2" charset="0"/>
              </a:rPr>
              <a:t>Previsto vs Realizado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itchFamily="2" charset="0"/>
                <a:ea typeface="Roboto" pitchFamily="2" charset="0"/>
              </a:rPr>
              <a:t>(por dia)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989E3-205A-E743-AA97-DE2D19203F14}"/>
              </a:ext>
            </a:extLst>
          </p:cNvPr>
          <p:cNvSpPr/>
          <p:nvPr/>
        </p:nvSpPr>
        <p:spPr>
          <a:xfrm>
            <a:off x="0" y="0"/>
            <a:ext cx="12192000" cy="1132533"/>
          </a:xfrm>
          <a:prstGeom prst="rect">
            <a:avLst/>
          </a:prstGeom>
          <a:solidFill>
            <a:srgbClr val="1F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0D526-CC46-8F44-A83C-F8FFA0EA16D3}"/>
              </a:ext>
            </a:extLst>
          </p:cNvPr>
          <p:cNvSpPr txBox="1">
            <a:spLocks/>
          </p:cNvSpPr>
          <p:nvPr/>
        </p:nvSpPr>
        <p:spPr>
          <a:xfrm>
            <a:off x="393205" y="370820"/>
            <a:ext cx="11254843" cy="61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Plano de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Entrega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Conversão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Easytrieve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/ Cobol – 3000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pgms</a:t>
            </a:r>
            <a:endParaRPr lang="pt-BR" sz="3200" b="1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FB9FB2-24CD-FD41-A3F9-B90D62D2C69A}"/>
              </a:ext>
            </a:extLst>
          </p:cNvPr>
          <p:cNvSpPr txBox="1">
            <a:spLocks/>
          </p:cNvSpPr>
          <p:nvPr/>
        </p:nvSpPr>
        <p:spPr>
          <a:xfrm>
            <a:off x="482543" y="2316706"/>
            <a:ext cx="6664489" cy="417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53839FE-BE28-E342-9086-1CD9E5A6B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408569"/>
              </p:ext>
            </p:extLst>
          </p:nvPr>
        </p:nvGraphicFramePr>
        <p:xfrm>
          <a:off x="393205" y="1608497"/>
          <a:ext cx="11504519" cy="232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88D78F9-9321-6344-BA69-953C76FAE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11299"/>
              </p:ext>
            </p:extLst>
          </p:nvPr>
        </p:nvGraphicFramePr>
        <p:xfrm>
          <a:off x="482543" y="4329497"/>
          <a:ext cx="11504519" cy="232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1825CF21-086F-A447-8122-245D881AB012}"/>
              </a:ext>
            </a:extLst>
          </p:cNvPr>
          <p:cNvSpPr txBox="1">
            <a:spLocks/>
          </p:cNvSpPr>
          <p:nvPr/>
        </p:nvSpPr>
        <p:spPr>
          <a:xfrm>
            <a:off x="482544" y="3765804"/>
            <a:ext cx="11415182" cy="61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1F70C1"/>
                </a:solidFill>
                <a:latin typeface="Roboto" pitchFamily="2" charset="0"/>
                <a:ea typeface="Roboto" pitchFamily="2" charset="0"/>
              </a:rPr>
              <a:t>Burndown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itchFamily="2" charset="0"/>
                <a:ea typeface="Roboto" pitchFamily="2" charset="0"/>
              </a:rPr>
              <a:t>(esforço necessário)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1AE4-16B9-9045-B8CB-CF0F4B07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03" y="1155360"/>
            <a:ext cx="4688331" cy="61715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1F70C1"/>
                </a:solidFill>
                <a:latin typeface="Roboto" pitchFamily="2" charset="0"/>
                <a:ea typeface="Roboto" pitchFamily="2" charset="0"/>
              </a:rPr>
              <a:t>Previsto vs Realizado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itchFamily="2" charset="0"/>
                <a:ea typeface="Roboto" pitchFamily="2" charset="0"/>
              </a:rPr>
              <a:t>(por dia)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989E3-205A-E743-AA97-DE2D19203F14}"/>
              </a:ext>
            </a:extLst>
          </p:cNvPr>
          <p:cNvSpPr/>
          <p:nvPr/>
        </p:nvSpPr>
        <p:spPr>
          <a:xfrm>
            <a:off x="0" y="0"/>
            <a:ext cx="12192000" cy="1132533"/>
          </a:xfrm>
          <a:prstGeom prst="rect">
            <a:avLst/>
          </a:prstGeom>
          <a:solidFill>
            <a:srgbClr val="1F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0D526-CC46-8F44-A83C-F8FFA0EA16D3}"/>
              </a:ext>
            </a:extLst>
          </p:cNvPr>
          <p:cNvSpPr txBox="1">
            <a:spLocks/>
          </p:cNvSpPr>
          <p:nvPr/>
        </p:nvSpPr>
        <p:spPr>
          <a:xfrm>
            <a:off x="393205" y="370820"/>
            <a:ext cx="11254843" cy="61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Plano de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Entrega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Conversão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Easytrieve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/ Cobol – 1500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pgms</a:t>
            </a:r>
            <a:endParaRPr lang="pt-BR" sz="3200" b="1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FB9FB2-24CD-FD41-A3F9-B90D62D2C69A}"/>
              </a:ext>
            </a:extLst>
          </p:cNvPr>
          <p:cNvSpPr txBox="1">
            <a:spLocks/>
          </p:cNvSpPr>
          <p:nvPr/>
        </p:nvSpPr>
        <p:spPr>
          <a:xfrm>
            <a:off x="482543" y="2316706"/>
            <a:ext cx="6664489" cy="417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53839FE-BE28-E342-9086-1CD9E5A6B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230599"/>
              </p:ext>
            </p:extLst>
          </p:nvPr>
        </p:nvGraphicFramePr>
        <p:xfrm>
          <a:off x="393205" y="1608497"/>
          <a:ext cx="11504519" cy="232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88D78F9-9321-6344-BA69-953C76FAE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994087"/>
              </p:ext>
            </p:extLst>
          </p:nvPr>
        </p:nvGraphicFramePr>
        <p:xfrm>
          <a:off x="482543" y="4329497"/>
          <a:ext cx="11504519" cy="232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1825CF21-086F-A447-8122-245D881AB012}"/>
              </a:ext>
            </a:extLst>
          </p:cNvPr>
          <p:cNvSpPr txBox="1">
            <a:spLocks/>
          </p:cNvSpPr>
          <p:nvPr/>
        </p:nvSpPr>
        <p:spPr>
          <a:xfrm>
            <a:off x="482544" y="3765804"/>
            <a:ext cx="11415182" cy="61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1F70C1"/>
                </a:solidFill>
                <a:latin typeface="Roboto" pitchFamily="2" charset="0"/>
                <a:ea typeface="Roboto" pitchFamily="2" charset="0"/>
              </a:rPr>
              <a:t>Burndown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itchFamily="2" charset="0"/>
                <a:ea typeface="Roboto" pitchFamily="2" charset="0"/>
              </a:rPr>
              <a:t>(esforço necessário)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3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1AE4-16B9-9045-B8CB-CF0F4B07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03" y="1155360"/>
            <a:ext cx="4688331" cy="61715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1F70C1"/>
                </a:solidFill>
                <a:latin typeface="Roboto" pitchFamily="2" charset="0"/>
                <a:ea typeface="Roboto" pitchFamily="2" charset="0"/>
              </a:rPr>
              <a:t>Previsto vs Realizado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itchFamily="2" charset="0"/>
                <a:ea typeface="Roboto" pitchFamily="2" charset="0"/>
              </a:rPr>
              <a:t>(por dia)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989E3-205A-E743-AA97-DE2D19203F14}"/>
              </a:ext>
            </a:extLst>
          </p:cNvPr>
          <p:cNvSpPr/>
          <p:nvPr/>
        </p:nvSpPr>
        <p:spPr>
          <a:xfrm>
            <a:off x="0" y="0"/>
            <a:ext cx="12192000" cy="1132533"/>
          </a:xfrm>
          <a:prstGeom prst="rect">
            <a:avLst/>
          </a:prstGeom>
          <a:solidFill>
            <a:srgbClr val="1F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0D526-CC46-8F44-A83C-F8FFA0EA16D3}"/>
              </a:ext>
            </a:extLst>
          </p:cNvPr>
          <p:cNvSpPr txBox="1">
            <a:spLocks/>
          </p:cNvSpPr>
          <p:nvPr/>
        </p:nvSpPr>
        <p:spPr>
          <a:xfrm>
            <a:off x="393205" y="370820"/>
            <a:ext cx="11254843" cy="61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Plano de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Entrega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Conversão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Easytrieve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 / Cobol – 1500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  <a:latin typeface="Roboto" pitchFamily="2" charset="0"/>
                <a:ea typeface="Roboto" pitchFamily="2" charset="0"/>
              </a:rPr>
              <a:t>pgms</a:t>
            </a:r>
            <a:endParaRPr lang="pt-BR" sz="3200" b="1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FB9FB2-24CD-FD41-A3F9-B90D62D2C69A}"/>
              </a:ext>
            </a:extLst>
          </p:cNvPr>
          <p:cNvSpPr txBox="1">
            <a:spLocks/>
          </p:cNvSpPr>
          <p:nvPr/>
        </p:nvSpPr>
        <p:spPr>
          <a:xfrm>
            <a:off x="482543" y="2316706"/>
            <a:ext cx="6664489" cy="417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chemeClr val="bg1">
                  <a:lumMod val="9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53839FE-BE28-E342-9086-1CD9E5A6B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197647"/>
              </p:ext>
            </p:extLst>
          </p:nvPr>
        </p:nvGraphicFramePr>
        <p:xfrm>
          <a:off x="393205" y="1608497"/>
          <a:ext cx="11504519" cy="232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88D78F9-9321-6344-BA69-953C76FAEAF6}"/>
              </a:ext>
            </a:extLst>
          </p:cNvPr>
          <p:cNvGraphicFramePr/>
          <p:nvPr/>
        </p:nvGraphicFramePr>
        <p:xfrm>
          <a:off x="482543" y="4329497"/>
          <a:ext cx="11504519" cy="232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1825CF21-086F-A447-8122-245D881AB012}"/>
              </a:ext>
            </a:extLst>
          </p:cNvPr>
          <p:cNvSpPr txBox="1">
            <a:spLocks/>
          </p:cNvSpPr>
          <p:nvPr/>
        </p:nvSpPr>
        <p:spPr>
          <a:xfrm>
            <a:off x="482544" y="3765804"/>
            <a:ext cx="11415182" cy="61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1F70C1"/>
                </a:solidFill>
                <a:latin typeface="Roboto" pitchFamily="2" charset="0"/>
                <a:ea typeface="Roboto" pitchFamily="2" charset="0"/>
              </a:rPr>
              <a:t>Burndown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itchFamily="2" charset="0"/>
                <a:ea typeface="Roboto" pitchFamily="2" charset="0"/>
              </a:rPr>
              <a:t>(esforço necessário)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8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11071</TotalTime>
  <Words>69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Segoe UI Symbol</vt:lpstr>
      <vt:lpstr>Tema do Office</vt:lpstr>
      <vt:lpstr>Previsto vs Realizado (por dia)</vt:lpstr>
      <vt:lpstr>Previsto vs Realizado (por dia)</vt:lpstr>
      <vt:lpstr>Previsto vs Realizado (por dia)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 Marelli Visual Recognition</dc:title>
  <dc:creator>Heloiza Aparecida dos Santos</dc:creator>
  <cp:lastModifiedBy>Tiago Cunha Fernandes</cp:lastModifiedBy>
  <cp:revision>73</cp:revision>
  <dcterms:created xsi:type="dcterms:W3CDTF">2018-08-28T18:48:14Z</dcterms:created>
  <dcterms:modified xsi:type="dcterms:W3CDTF">2021-01-11T11:31:38Z</dcterms:modified>
</cp:coreProperties>
</file>