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69" d="100"/>
          <a:sy n="69" d="100"/>
        </p:scale>
        <p:origin x="75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tags" Target="tags/tag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pages.store.office.com/addinsinstallpage.aspx?rs=pt-BR&amp;assetid=WA200003233&amp;isWac=True&amp;ui=pt-BR&amp;ad=BR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Ícone para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Conteúdo do suplemento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Conteúdo do suplemento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stallationHelpContent">
            <a:extLst>
              <a:ext uri="{FF2B5EF4-FFF2-40B4-BE49-F238E27FC236}">
                <a16:creationId xmlns:a16="http://schemas.microsoft.com/office/drawing/2014/main" id="{2CA8B576-3688-4F36-8A9A-7852B92A0202}"/>
              </a:ext>
            </a:extLst>
          </p:cNvPr>
          <p:cNvSpPr txBox="1"/>
          <p:nvPr/>
        </p:nvSpPr>
        <p:spPr>
          <a:xfrm>
            <a:off x="914400" y="5284829"/>
            <a:ext cx="10063308" cy="4616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Retorne ao navegador da Internet ou copie este link no seu navegador:</a:t>
            </a:r>
          </a:p>
          <a:p>
            <a:pPr marL="0" indent="0" algn="l" defTabSz="914400" rtl="0" eaLnBrk="1" latinLnBrk="0" hangingPunct="1"/>
            <a:r>
              <a:rPr lang="en-US" sz="1200" b="0" i="0" u="sng" kern="1200" dirty="0">
                <a:solidFill>
                  <a:srgbClr val="0563C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https://pages.store.office.com/addinsinstallpage.aspx?rs=pt-BR&amp;assetid=WA200003233&amp;isWac=True&amp;ui=pt-BR&amp;ad=BR</a:t>
            </a:r>
            <a:endParaRPr lang="en-US" sz="1200" b="0" i="0" u="sng" kern="1200" dirty="0">
              <a:solidFill>
                <a:srgbClr val="0563C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InstallationHelpHeader">
            <a:extLst>
              <a:ext uri="{FF2B5EF4-FFF2-40B4-BE49-F238E27FC236}">
                <a16:creationId xmlns:a16="http://schemas.microsoft.com/office/drawing/2014/main" id="{64C02631-9FDD-4AF6-94C6-2FA9F2831D20}"/>
              </a:ext>
            </a:extLst>
          </p:cNvPr>
          <p:cNvSpPr txBox="1"/>
          <p:nvPr/>
        </p:nvSpPr>
        <p:spPr>
          <a:xfrm>
            <a:off x="914400" y="4916126"/>
            <a:ext cx="10063307" cy="3467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normAutofit lnSpcReduction="10000"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i="0">
                <a:latin typeface="Segoe UI Light" panose="020B0502040204020203" pitchFamily="34" charset="0"/>
                <a:cs typeface="Segoe UI Light" panose="020B0502040204020203" pitchFamily="34" charset="0"/>
              </a:rPr>
              <a:t>Precisa de mais ajuda?</a:t>
            </a:r>
          </a:p>
        </p:txBody>
      </p:sp>
      <p:pic>
        <p:nvPicPr>
          <p:cNvPr id="17" name="LaunchHelpImage" descr="Faixa de opções do Office aberta na guia Inserir.">
            <a:extLst>
              <a:ext uri="{FF2B5EF4-FFF2-40B4-BE49-F238E27FC236}">
                <a16:creationId xmlns:a16="http://schemas.microsoft.com/office/drawing/2014/main" id="{9F6644C8-9C25-4A33-B37A-9C5FA1BB43E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" y="2448231"/>
            <a:ext cx="5943600" cy="2102400"/>
          </a:xfrm>
          <a:prstGeom prst="rect">
            <a:avLst/>
          </a:prstGeom>
          <a:ln>
            <a:noFill/>
          </a:ln>
        </p:spPr>
      </p:pic>
      <p:sp>
        <p:nvSpPr>
          <p:cNvPr id="26" name="MyAdd-ins">
            <a:extLst>
              <a:ext uri="{FF2B5EF4-FFF2-40B4-BE49-F238E27FC236}">
                <a16:creationId xmlns:a16="http://schemas.microsoft.com/office/drawing/2014/main" id="{34C66630-1529-4E04-957D-AA0BBAACDAAA}"/>
              </a:ext>
            </a:extLst>
          </p:cNvPr>
          <p:cNvSpPr txBox="1"/>
          <p:nvPr/>
        </p:nvSpPr>
        <p:spPr>
          <a:xfrm>
            <a:off x="4851444" y="3310791"/>
            <a:ext cx="1016635" cy="31686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404040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Meus Suplementos</a:t>
            </a:r>
            <a:endParaRPr lang="en-IE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" name="TabName">
            <a:extLst>
              <a:ext uri="{FF2B5EF4-FFF2-40B4-BE49-F238E27FC236}">
                <a16:creationId xmlns:a16="http://schemas.microsoft.com/office/drawing/2014/main" id="{703C7623-FC76-4CD5-823D-9B14460DB9E1}"/>
              </a:ext>
            </a:extLst>
          </p:cNvPr>
          <p:cNvSpPr txBox="1"/>
          <p:nvPr/>
        </p:nvSpPr>
        <p:spPr>
          <a:xfrm>
            <a:off x="2249496" y="2737247"/>
            <a:ext cx="1131132" cy="31870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B7472A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Inserir</a:t>
            </a:r>
            <a:endParaRPr lang="en-IE" sz="1200" dirty="0">
              <a:solidFill>
                <a:srgbClr val="B7472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" name="LaunchHelpContent2">
            <a:extLst>
              <a:ext uri="{FF2B5EF4-FFF2-40B4-BE49-F238E27FC236}">
                <a16:creationId xmlns:a16="http://schemas.microsoft.com/office/drawing/2014/main" id="{2F3500B0-385B-4A8E-970C-87A5162E2948}"/>
              </a:ext>
            </a:extLst>
          </p:cNvPr>
          <p:cNvSpPr txBox="1"/>
          <p:nvPr/>
        </p:nvSpPr>
        <p:spPr>
          <a:xfrm>
            <a:off x="914400" y="2166716"/>
            <a:ext cx="10863192" cy="33405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baseline="0">
                <a:latin typeface="Segoe UI Semibold" panose="020B0702040204020203" pitchFamily="34" charset="0"/>
                <a:cs typeface="Segoe UI Semibold" panose="020B0702040204020203" pitchFamily="34" charset="0"/>
              </a:rPr>
              <a:t>Na guia Inserir</a:t>
            </a:r>
            <a:endParaRPr lang="en-US" sz="1200" b="0" i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LaunchHelpContent1">
            <a:extLst>
              <a:ext uri="{FF2B5EF4-FFF2-40B4-BE49-F238E27FC236}">
                <a16:creationId xmlns:a16="http://schemas.microsoft.com/office/drawing/2014/main" id="{3DDB314C-721F-4AB1-903B-8A65D874228D}"/>
              </a:ext>
            </a:extLst>
          </p:cNvPr>
          <p:cNvSpPr txBox="1"/>
          <p:nvPr/>
        </p:nvSpPr>
        <p:spPr>
          <a:xfrm>
            <a:off x="914400" y="1791044"/>
            <a:ext cx="10863192" cy="334054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Depois de instalar o suplemento, você pode iniciá-lo escolhendo o botão suplemento na guia Inserir</a:t>
            </a:r>
            <a:endParaRPr lang="en-US" sz="1200" b="1" i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LaunchHelpHeader">
            <a:extLst>
              <a:ext uri="{FF2B5EF4-FFF2-40B4-BE49-F238E27FC236}">
                <a16:creationId xmlns:a16="http://schemas.microsoft.com/office/drawing/2014/main" id="{AB584A37-30D1-4FA4-900C-FBDB774853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4400" y="1239451"/>
            <a:ext cx="10863192" cy="496308"/>
          </a:xfrm>
          <a:prstGeom prst="rect">
            <a:avLst/>
          </a:prstGeom>
        </p:spPr>
        <p:txBody>
          <a:bodyPr wrap="none" lIns="0" rtlCol="0" anchor="ctr" anchorCtr="0">
            <a:norm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Reiniciar o suplemento</a:t>
            </a:r>
          </a:p>
        </p:txBody>
      </p:sp>
      <p:sp>
        <p:nvSpPr>
          <p:cNvPr id="14" name="Add-in_Banner">
            <a:extLst>
              <a:ext uri="{FF2B5EF4-FFF2-40B4-BE49-F238E27FC236}">
                <a16:creationId xmlns:a16="http://schemas.microsoft.com/office/drawing/2014/main" id="{E6F38A83-0D43-4BB2-A6E1-EF52D195B184}"/>
              </a:ext>
            </a:extLst>
          </p:cNvPr>
          <p:cNvSpPr txBox="1"/>
          <p:nvPr/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Add-in_Icon" descr="Ícone para Microsoft Power BI.">
            <a:extLst>
              <a:ext uri="{FF2B5EF4-FFF2-40B4-BE49-F238E27FC236}">
                <a16:creationId xmlns:a16="http://schemas.microsoft.com/office/drawing/2014/main" id="{1B82359A-FB32-493E-B411-3F0BBC45D5C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827594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b552cc16-b80b-4f2b-9058-b30114b036ac}">
  <we:reference id="WA200003233" version="2.0.0.3" store="pt-BR" storeType="OMEX"/>
  <we:alternateReferences/>
  <we:properties>
    <we:property name="Microsoft.Office.CampaignId" value="&quot;none&quot;"/>
    <we:property name="reportUrl" value="&quot;/groups/me/reports/844b9efa-f005-47d5-9703-a0ea1cb06949/ReportSection6087d402fe54adddbb69?bookmarkGuid=26df79fd-5a6b-4f7b-b55a-725005bf2d20&amp;bookmarkUsage=1&amp;ctid=0171d19f-7626-4d84-b8f8-993b51645597&amp;fromEntryPoint=export&quot;"/>
    <we:property name="reportState" value="&quot;CONNECTED&quot;"/>
    <we:property name="artifactViewState" value="&quot;live&quot;"/>
    <we:property name="reportEmbeddedTime" value="&quot;2024-09-19T00:22:23.912Z&quot;"/>
    <we:property name="creatorSessionId" value="&quot;14300872-24f4-4645-9a63-3b92e4e1d91c&quot;"/>
    <we:property name="creatorUserId" value="&quot;10032003D06B869E&quot;"/>
    <we:property name="creatorTenantId" value="&quot;0171d19f-7626-4d84-b8f8-993b51645597&quot;"/>
    <we:property name="pageDisplayName" value="&quot;Relatório de Lucro Detalhado&quot;"/>
    <we:property name="pageName" value="&quot;ReportSection6087d402fe54adddbb69&quot;"/>
    <we:property name="reportName" value="&quot;desafio_powerbi_analityc&quot;"/>
    <we:property name="isVisualContainerHeaderHidden" value="false"/>
    <we:property name="isFiltersActionButtonVisible" value="true"/>
    <we:property name="initialStateBookmark" value="&quot;H4sIAAAAAAAAA+1b32/bOBL+Vwq99A5wA4qiRGrf0rS9K9rsFkmu93AIiiE5srWQJa8sp/UF+d9vSEmOk/hH6my218QvjUVSw5nhzPeNSPYysPl0UsD8Vxhj8EvwvrS5AVvVL8IwGARl2/r6t98+HB+efPjy6+HxW2quJk1eldPgl8uggXqIzed8OoPCyaDG/5wPAiiKTzB0TxkUUxwEE6ynVQlF/l9sB1NXU8/wahDgt0lR1eBEnjbQoBN7QcPpmeYODyKaEUyTX+ApmqZtPcFJVTfdc8KUtILxDGMB1lqtk5Temba9Xs3t492kXrGjqmwgL0kB15ZIIWIdxbFMIEx0GpnIuvZpXg6LzpTrd8/mE+ev6QjoL/lJ/04zOjlXV85Qm0pjDXAVqTRWScrB7CqLJzwSXIWhVTxTJuUWs62ywJv/etY05MS76mHEYhtDlnFuU2QSGN9VPWY4+UxDhAo0KsEsqq2yGvzW6OrbCmNjyxjppLnMshBAQBzuvAiQhVnCtOBRaBMl0IrtVq7VLLMmVJlOAFJmmcI4YrirZiTFKgtWJMbENmUsTvTOspREobQkX2kpUhXzCHaVZVgUs1BmGEmUaGKu7M4poOKMpSKyVkpuuEmkFtvDdo0swUOhNWcsFJZZzQ0kya6ykkRK4JTiCJJjnLJYeFlZXjQdEuj522+TmuDtsofFd74zA6kZpFryTIIEpdG6CZp2viMCtGFVE6gW1NiKc9I+9wDHB8G7uhp7uR0Iu5FvyyZv5vTwsaJX35CUM9AFfokxjI1K8VWouX4l4jh+pVN6TLRJTSg14ZPDy9ZadkVQ/O8R1ujFE7LZvAXQS0J6968zCafTFib9kGI2vtXjnk6rWW3wpMWY9sEr6nz3qa4I3b2yh2VFTTTpZyhmngtI5secbG6XwjfTOM7C6KMfubZf+P5zWp3zliOWtPlnTi/UZjT/iBdY3NV20X+3q1f2M9R5SzmdMRstXqxGlpdQmtzRlzO9W7CFsOCGN9yq+WFL+nS//5jl8MLiCwsNtKI6UzoXDoJR9fWoRpJAucYoCcGM0L65Jut2vfI2Ew3N+d7/PKrGE9Jm2hpx/fQhL1tBHzFr2q57rPSDonBlbAyCk3w48hpsiAufkzcrE9cVXA2eoslivckioPB3CbAZ1IrcEKwso1owRirM3A8XYj5WJq1iObb9lfXd6EFtpWovX8M0Ny9b5c5dQVX0BdgdcdOGMK459Vqe+nFbhPu6sBPtTK9qi/XruRf9Jq/7icLButx+srnvXN3WuyTv96UidgGqz8EL5y3HpyEwK1XCUCtGLB/Gej0vd5x7aC9IRQLO27xxOBzWOISeAm+a+33ocMsNSzbTzyxvfOu7WdmFMbsD6Q7KVtYI+Fha2Zlp7lLLdnQ5AQv10QjqJhQiCcOUiqVYyJtF1NoE5rcT+Icugrd2RHBc9JB8E9RcNB7DpA2xXvhB7zw34vGJ536LuIlTXh5BXaNr7sGbXhhjAx0XBKez8d9u2kfe+ntw7qCnTa1rRY8X710uxeZ3lIvfZdh5X+p4W943OO4LHXRi8g7/fs5VGAQXrq8LMOZTvxuyQDyTQigTKxgYRd9KGah4w5fIHvHWanWKwzHFzC6I19SIY1qkWwi3kpT/UVezyZ+aDNeKtxGRYcYjTJTQKomUyDg30e4R8fQrhx8bdkfVrGzq+UY91i7OMcJ0Vu/q0eUY+tfxl6W0/M74t2gIRqup3yw4o2Toxt2P8fcl+zU6kJIF5GXnpKfviMFjJFK3AQTltD8iaIuAuir8ryUv0zoUTqF2wB8zrOc0ox+0VO84Aw8Wxh+sMO3AmUPC8imZU8Bk6jLHnVcM+kpk/gHnuxRBf9q2gtfuU16WvWrO+ess7p35KCbdaw3vaEstdVX54qmfv//ALWdFQZXQKC9sjeVy/Tdf+gbetG/oZjurhgRxi+m6fYZMpDYCzXgUxaHzPA/D9Wy63+nd7/T+ldVKuN/pfc47vf8vpeoP23F+Q2/Y6mv5F206b9tmfYxaxm9rysxCrDWPNKSSMdRiT0J7EtqT0J6EnhsJPeBgYk9Cu26yt3dxkjRC5MaKVBERsSiM+Z6E9iS0J6E9CT0zEnrAWdGehB50uBWmNqZAQmDCANokivn2O9Gb7zErLjOepKnO0lBy7i/CPkDkIkKvVy4Y5dZiGbRXR5VMYitColKEJKFPuxDvSaNWMp0YGcaA7iMQBZdmHY0+HzY4q3OC+qbG1WdoNzxIAKkESmEhskrJKOSx2ntw2znoz3FdYCv0TvKLqvFMda+T+pPq69O/PLecPMQZ7Zo9fbP7O4PbwFoBmExGURrqRDOFIoQNYP1Tpcv9KqanHASbiGMrmHwF/11bFP6m470ApfPz0z/bvwEqbdGuIoZGikhCxnlsZWSjrTVWPobhqv+rxCAyLGFCslSB0AAR7ibLi1tVh1ezZjoBg5+gxBXVs79cYNHet2YeOF1yxzubX3AHz4sa++rqfwAz1zNtOQAA&quot;"/>
    <we:property name="bookmark" value="&quot;H4sIAAAAAAAAA+1bbW/bOBL+K4W+9A5wA75JpPZbm27vik0XRZLrfTgEiyE5srWQJa8kp/UF+e9HUlLiJH5JnM32mvhLY5HUcGY48zwjkr2IbN7MClj8ClOMfoo+ljY3YKv6FaXRKCq7VmppzEWspJQm5SJRHLjrrWZtXpVN9NNF1EI9xvZL3syh8KJc43/ORhEUxWcY+6cMigZH0QzrpiqhyP+L3WDX1dZzvBxF+G1WVDV4kScttOjFnrvh7tmrcOBnBNPm53iCpu1aj3FW1W3/nBAlrSAsw1iAtVbrJHXvNF1vUHP7eD9pUOywKlvIS6eAb0ukELHmcSwToIlOueHWtzd5OS56U67fPV3MvNuaCbi/zk/6dzejl3N56Q21qTTWAFNcpbFKUgZmV1ksYVwwRalVLFMmZRazrbIgmP9u3rbOiXfVQ05iG0OWMWZTJBII21U9YpjzmQaOCjQqQSyqrbJa/Nbq6tsKY2NLiNNJM5llFEBATHdeBMholhAtGKc2UQKt2G7lWs0ya6jKdAKQEksUxpzgrpo5KVZZsCIxJrYpIXGid5alJAqlpfOVliJVMeOwqyxDeEyozJBLlGhipuzOKaDijKSCWyslM8wkUovtYbtGlmBUaM0IocISq5mBJNlVVpJICcylOIJkGKckFkFWlhdtjwR68fO3We3g7WJAxw+hMwOpCaRaskyCBKXR+gnabr5DB2jjqnbYWrjGTpyX9mUAODaKPtTVNMjtsdiP/Lls83bhHo4q9+p7J+UUdIG/xUhjo1J8QzXTb0Qcx2906h4TbVJDpXb45PGys5ZcOij+9wRrDOIdstm8A9ALB/j+X28SNk0Hk2FIMZ/e6vFPJ9W8NnjcYUz3EBT1vvtcVw7dg7Jvy8o1uUm/QDEPXOBkHuXO5m4pQrMbxwjlR2Hk2n4R+s/c6px1HLGkzT9z90JtJosjPMfirrZX/Xe7BmW/QJ13lNMbs9Hiq9XI8hJKk3v68qb3C3YlLLrhDb9qYdiSPv3vP+Y5vLL4ykILnajelN6Fo2hSfT2s0UlwuUZcEoKZoH1/zdndeuVdJho358fw87Cazpw2TWfE9dMvedkJOsKs7brusdKPisKVsTGKjvPxJGiwIS5CTt4sUHxXdDl6jiaL9SaLyIW/T4DNoFbkxsHKMqpFU3SFmf/hQyzEyqxTLMeuv7KhGwOorVTt9TtocvO6U+7MF1TFUIDdEde0DuPak6DlSRi3RXioC3vR3vSqtli/WwTR7/N6mIiO1uX2s8197+qu3nXyfl8qYq9A9SV44azj+JQCsVIlBLUijuVprNfzcs+5b+25U9EB523eeDse1ziGgQJvmvswdLjlhiWb3c8sb0Prh3nZhzG5A+keylbWCPhUWtm5ae9Sy3Z0OQYL9eEE6pYKkVCaumIpFvJmEbU2gdntBP6uixCsnTg4LgZIvglqPho/wawLsUH4weA8P+Lpied+i7iJU14fQl2jbx7A270wxRZ6LohO5tO/3bTPeevv0ZmHni61rhX9dPXexVJsPqBcfJBhZ0OpE2z52OJ0KHTQi8l7/PsxV2EUnfu+PsBISP1+yBXimRSoTKwgYJT7VspAxRu+RPaIt1arExxPXczsgnhtjTh1i3QL4VaS8j/qaj77U5PhWvEuIjLMGMdECa0SrkTGmOG7R8Tzrxy+b9gdVvOyrRcb9Vi7OJ8Qmnm9q0eXY+hfn35bSssHxr9F42C0asJmwalLhn7c/Rh/X7Jfo4NTsoC87J30/B0xeopE6jeAoGyGI4KuCKirIvxa8rJbh8Ir1A34Y471ws0YBi3VO97AgyvjD1aYduDNccLyxplTwKzxmePPK0ZDJbL4BRe7FEF/2rZC0O5zXpaDat756ywenPkkJt1rDe9o61rqqgrF0zD/8IFbzovCVUKTvLA1lsv132LpG3jTvqGf7bQaO4i7mq7fZ8hEajlowjiPqfc8o3Q9m+53evc7vX9ltUL3O70veaf3/6VU/W47zu/dG7b6Wv5Fm87btlmfopYJ25oysxBrzbiGVBKCWuxJaE9CexLak9BLI6FHHEzsSWjXTfbuLk6SckRmrEiVIyLCacz2JLQnoT0J7UnohZHQI86K9iT0qMMtmtrYBRICEQbQJjxm2+9Eb77HrJjMWJKmOkupZCxchH2EyKsIvV65aJJbi2XUXR1VMomtoI5KEZLEfdpRvCeNWkl0YiSNAf1HIAomzToafTlscFrnDurbGlefod3woANIJVAKC9wqJTllsdp7cNs56I9xXWAr9M7y86oNTHWvk/rj6uvzvzy3nDyOM7o1e/5mD3cGt4G1AjCZ5DylOtFEoaCwAax/qHS5X8X0nINgE3FsBZOvEL5riyLcdLwXoPR+fv5n+zdApSvaFSdopOASMsZiK7nlW2usfArjVf9XiQA3JCFCklSB0AAcd5MVxK2qw6t528zA4GcocUX1HC4XWLQPqpkvL/8H5DXM+EQ5AAA=&quot;"/>
    <we:property name="datasetId" value="&quot;3ad2ab8a-f8be-4244-b7e7-7b9596dda590&quot;"/>
    <we:property name="embedUrl" value="&quot;/reportEmbed?reportId=844b9efa-f005-47d5-9703-a0ea1cb06949&amp;config=eyJjbHVzdGVyVXJsIjoiaHR0cHM6Ly9XQUJJLUlORElBLUNFTlRSQUwtQS1QUklNQVJZLXJlZGlyZWN0LmFuYWx5c2lzLndpbmRvd3MubmV0IiwiZW1iZWRGZWF0dXJlcyI6eyJ1c2FnZU1ldHJpY3NWTmV4dCI6dHJ1ZX19&amp;disableSensitivityBanner=true&quot;"/>
    <we:property name="backgroundColor" value="&quot;#FFFFFF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1503</TotalTime>
  <Words>82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Segoe UI Light</vt:lpstr>
      <vt:lpstr>Segoe UI Semibold</vt:lpstr>
      <vt:lpstr>Times New Roman</vt:lpstr>
      <vt:lpstr>Office Theme</vt:lpstr>
      <vt:lpstr>Microsoft Power BI</vt:lpstr>
      <vt:lpstr>Reiniciar o suplemento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Tiago Felipe</cp:lastModifiedBy>
  <cp:revision>3</cp:revision>
  <dcterms:created xsi:type="dcterms:W3CDTF">2018-06-07T21:39:02Z</dcterms:created>
  <dcterms:modified xsi:type="dcterms:W3CDTF">2024-09-19T00:23:16Z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