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451dde9-b2ff-4f72-a3e0-41bc0d538d3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44b9efa-f005-47d5-9703-a0ea1cb06949/ReportSection?bookmarkGuid=0cd2743b-7cc7-4d39-ad29-1e1de6368580&amp;bookmarkUsage=1&amp;ctid=0171d19f-7626-4d84-b8f8-993b51645597&amp;fromEntryPoint=export&quot;"/>
    <we:property name="reportState" value="&quot;CONNECTED&quot;"/>
    <we:property name="artifactViewState" value="&quot;live&quot;"/>
    <we:property name="reportEmbeddedTime" value="&quot;2024-09-19T00:23:59.214Z&quot;"/>
    <we:property name="creatorSessionId" value="&quot;be3fd642-4d89-4d7e-a325-b2d81e1a65f3&quot;"/>
    <we:property name="creatorUserId" value="&quot;10032003D06B869E&quot;"/>
    <we:property name="creatorTenantId" value="&quot;0171d19f-7626-4d84-b8f8-993b51645597&quot;"/>
    <we:property name="pageDisplayName" value="&quot;Relatório de Vendas&quot;"/>
    <we:property name="pageName" value="&quot;ReportSection&quot;"/>
    <we:property name="reportName" value="&quot;desafio_powerbi_analityc&quot;"/>
    <we:property name="isVisualContainerHeaderHidden" value="false"/>
    <we:property name="isFiltersActionButtonVisible" value="true"/>
    <we:property name="initialStateBookmark" value="&quot;H4sIAAAAAAAAA+1aW3PURhb+K5ReeJmk+n7hDRvCbgGBwln2YYvaOt19eqzUjDSRNAQnxR/K38gf2yNpjLGZsdixCQ62y2W3utWnz+Xrc2n170Uq29UCTn6EJRYPin9WqYyQ6uYe58WsqMbegxcvnj5/+Orpf398+Pwxdderrqyrtnjwe9FBM8fuddmuYdHToM7/vJkVsFi8hHn/lGHR4qxYYdPWFSzK33B8mYa6Zo3vZwW+Wy3qBnqSRx102JN9S6/TM63Nv5e0IsSufItHGLux9xWu6qY7fZ4V7dgaWDo/1hMbFjysqw7Kigj3fUEbZn3iwaCXWTBnTez727KaLzYsns396WTV66E9BvpP8oefiXpP5/17EkAqZqwU1isbnRPag2GTtDp814X63afUHNeMoY4BNdNeacsj35szCTZpkTFmSNpGYFLvS0tbcNkYwxRiEN47IrwvLccccszWMAFZOZtDtvvSEi5qwbhOArnnpP1s1f7al8bklHWyNlplGQ/W7q0xE3L0XgtjRdKY0TIZ9tZYMEJoa7SVwankXFBX4CsKLRQn6GvHtMxB700rgwhRMicwa5YRHAqzL61AcOAyKCWkSTZzlcw0rZ2WBMIr+pQTSMMS+IxmcC25XHSnTuDk8btVQx6L/NhI7ZD8z7xuyAcuisEzNdi2GzdyWC/Wy6H1+Fz/Ub1uIr7CPAxVXdmdEKVcVlDFsnd0PTcvm5pc4DDyqPdxfd9x/ethg/SUigfs/RvquVxrizJic07QYonkfvvGHMmz9ZNIltW4VontmbznW69P3auYFT809XKYtgkBmVbYJsWsGPkgTmfFv4+xwWEWudVUdh9UtFxBU7YXn56WVRoWe4a5+2xdjg8DS7tU+KqcHw8En5XdKD8JB4t1PyvRS125xPvkHeR3zH8n+E+MPRh+79Ns+nkz/Jn1r8IW1bUU3bpHm5CEA1T2W2lWLOs0ReX+AXa/IlZnvJGpm4TNwcnA26OyOY1pfHZBb9eMzV4nY8ilsZ8/iq0Dr+3G8Ne65JsxyBgbbE4sYVKZC9BB2RuxaQ/rddU1J1v27ewDHw/TW5pNvReZeDifNziH013yZUx37wgWOPb+sK42QGF7+BnS9QLTc1id96k7ELFR/sm1YuJM2yMspIAgvbaKZ+eUzBZwOmLBwOTBuuuGFPGcKJusd3Chw84sjsuUsBo3a5BCCkrAMqOYRtFDMT8duHcvN8TJaAxX2cXEKF+h5EcxcQfsvxbYXYO4/ExYP2nq9eqLYXoKgDJl6ySoqA2X3ibO1HQmtD/ekZAeqQTySDkhCyl7CVfEu5NMWEwQvUhIyTTzAJN4/3vgbPaX7s8jnC+x6vZJGFNdrbvDY8phLsJhR1ohLqYVX1XvO5OQLxJyzvQ8vT0jDybm5CBB8Ao4jy7eCGe+GyzfnDOPi3VLysZ0AM0dxv9/jPdDKkDWGXPm2lN2Qj8+X9HvK0HFtlUxUtakpQqawfRZ2P6Ry1qphKUoKXiUMnn6P334c7kEQZI+kpXcMMtyEHZzzvXVNzc10zreis19F7n2wsV05IKsRJaOR4g5S+8C9/wO3HeR6++E8TEDi4wZnzMwEZmSWovpimXHsbNSVGRxx6LRIieRDRUtN7xUOXzx5Og6kAhNutHg2y7neDQaE0PJIZDFstbWMG6nz/e/rtmeNHXbXp8fuenWu1Tc0YhJeRW49egcuBhS5O6mHxM8KtvYH+XcChNeIuxowJyVomLYmOS9k8K6+BkJxbcSyG+69Sb2npEYAgsi8wxJSK9suOGm+1dVduRR6kW6Dea7TNrRhC4g0wFRh/6rWQRrwnT5u+uGgTHGI3jtNfYHt1FlnKS1f+VOoCPnrzEGqbLnGBLIKyw33nbh3kuQMoA3qMAJma5U3PyjxAaaeHzyDN/i4lODfhj/dOjUjK+hKcerTZuP2XuBYvNp/gOxYvvX8I/42bR/WZdwL+G9/gP3SGojSvH8zz/aW1VtjZxtLbim65hbgITpwwNFDiIpZJwqr+QSsByudux9C7T6ze8voHfvNtXuTTWeMFCFyvt9I4VxEZ3xbjLWlUuYbwnTHDRqNFZDkFYpnjybvri6ldZAbttdsnrdtSuI+BIq3HIritAKVcK0ae+6zjRc/B0dB/FShsXU/af+OvBH17L+Bw2/O6WbLAAA&quot;"/>
    <we:property name="bookmark" value="&quot;H4sIAAAAAAAAA+1a23LcNhL9FRdf/DJJ4X7xWywn3q11dl1W1nlI+aEBNEZMccgJyXGspPxD+Y382DbJkWXJM6J3JMeKJZVKAgGi0ZeDvoD4vUhlt67g9N+wwuJR8c86lRFS0z7gvFgU9dTrcwpRBQOMcSWE8z4IGm3WfdnUXfHo96KHdon9y7LbQDWQos6fXi0KqKrnsByeMlQdLoo1tl1TQ1X+htPLNNS3G3y7KPDNumpaGEge99DjQPY1vU7PxAL/WtKKEPvyNR5j7KfeF7hu2v7seVF0U2tk6eLYQGxc8KipeyhrIjz0BW2Y9YkHg15mwZw1cejvynpZbVk8n/vD6XpQR3cC9J/kDz8T9YHO27ckgFTMWCmsVzY6J7QHw2Zp9fimD82bD6k5rhlDHQNqpr3Slkd+MGcSbNIiY8yQtI3ApD6UlrbgsjGGKcQgvHdE+FBajjnkmK1hArJyNodsD6UlXNSCcZ0Ecs9J+9mqw7Uvjckp62RttMoyHqw9WGMm5Oi9FsaKpDGjZTIcrLFghNDWaCuDU8m5oK7BVxRaKE7Q145pmYM+mFYGEaJkTmDWLCM4FOZQWoHgwGVQSkiTbOYqmXlaey0JhFf0KSeQhiXwGc3oWnJZ9WdO4PTbN+uWPBb5sYnaEfmfZdOSK6yK0TO12HVbN3LUVJvV2Pr2Qv9xs2kjvsA8DtV92Z8SpVzWUMdycHQDN8/bhlzgOPJk8HFD30nz61GL9JSKR+ztK+q5WmtVGbG9IGixQnK/Q2OJ5NmGSSTLelqrxO5c3outl2fuVSyK79pmNU7bRoJMK+ySYlFMfBCni+LHE2xxnEVuNZX9OxWt1tCW3eWnf5V1Ghd7hrn/aF1ODyNL+1T4olyejASflf0kPwkH1WaYleilvlzhQ/IO8ivmvxL8B8Yejb8PaTb9vBr/LIZXYYfqOopu/ZNtSMIRKoettChWTZqj8vAx9r8i1ue8kanbhO3j05G3J2V7FtP44pLebhibg06mkEtjP78XW0deu63hb3TJV1OQMTbYnFjCpDIXoIOyt2LTHjWbum9Pd+zbxTs+vkmvaTb1Xmbim+WyxSWc7ZJPY7oHx1Dh1Pvdpt4ChR3gZ0jXFabvYX3Rp+5BxFb5pzeKiXNtT7CQAoL02iqenVMyW8D5iAUjk483fT+miBdE2Sa/owsdd2ZxUqaE9bRZgxRSUAKWGcU0ih6K+fnAvX+5MU5GY7jKLiZG+QolP4qJe2D/tcDuW8TVR8L6adts1p8M03MAlClbJ0FFbbj0NnGm5jOhw/GOhPRIJZBHyglZSNlLuCbenWTCYoLoRUJKppkHmMX73wNni790fx7jcoV1f0jCmJp60x+dUA5zGQ570gpxOa34rHrfm4R8kpBzruf57Rl5MDEnBwmCV8B5dPFWOPP9YPninHmsNh0pG9NjaO8x/v9jfBhSAbLOmDPXnrIT+vH5mn5fCSq2rYqRsiYtVdAM5s/CDo9c1kolLEVJwaOUydP/+cOfqyUIkvSRrOSGWZaDsNtzrs++uamZNvFObO77yHUQLuYjF2QlsnQ8QsxZehe45/fgvo9cfyeMTxlYZMz4nIGJyJTUWsxXLHuOnZWiIos7Fo0WOYlsqGi55aXK0X+eHt8EEqFNtxp8u+WcjkZjYig5BLJY1toaxu38+f7nNdvTtum6m/Mjt916V4o7GTEprwK3Hp0DF0OK3N32Y4InZReHo5w7YcIrhJ0MmLNSVAwbk7x3UlgXPyKh+FIC+W233szeMxJDYEFkniEJ6ZUNt9x0/63LnjxKU6W7YL6rpJ1M6AIyHRB1GL6aRbAmzJe/+24YGGM8gtde43BwG1XGWVqHV+4EOnL+GmOQKnuOIYG8xnLTbRfuvQQpA3iDCpyQ6VrFzT9KbKGNJ6fP8DVWHxr03fiHQ2dmfAltOV1t2n7MPggU20/z74gVu7+Gv8fPtv3LpoQHCR8MH7gnUltRiu///KO7U9XWxNnOgmu+jrkDSJg/PFDkIJJCxqnySi4By+F6x953QKtf/P4Cevd+U+3fVNMJA1WofNg3UhgX0RnvZmNduYLljjDNQaNGYzUEaZXiybP5i6s7aY3kdt0lazZ9t4aIz6HGHbeiCK1QJ0zb9r7rTOPF3/euWf0PPLFeJXIsAAA=&quot;"/>
    <we:property name="datasetId" value="&quot;3ad2ab8a-f8be-4244-b7e7-7b9596dda590&quot;"/>
    <we:property name="embedUrl" value="&quot;/reportEmbed?reportId=844b9efa-f005-47d5-9703-a0ea1cb06949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Tiago Felipe</cp:lastModifiedBy>
  <cp:revision>3</cp:revision>
  <dcterms:created xsi:type="dcterms:W3CDTF">2018-06-07T21:39:02Z</dcterms:created>
  <dcterms:modified xsi:type="dcterms:W3CDTF">2024-09-19T00:24:50Z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