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5"/>
      <p:bold r:id="rId16"/>
      <p:italic r:id="rId17"/>
      <p:boldItalic r:id="rId18"/>
    </p:embeddedFont>
    <p:embeddedFont>
      <p:font typeface="Raleway" panose="020B0503030101060003" pitchFamily="34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1"/>
    <p:restoredTop sz="94700"/>
  </p:normalViewPr>
  <p:slideViewPr>
    <p:cSldViewPr snapToGrid="0">
      <p:cViewPr varScale="1">
        <p:scale>
          <a:sx n="139" d="100"/>
          <a:sy n="139" d="100"/>
        </p:scale>
        <p:origin x="4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5261017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5261017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52610178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52610178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526101785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526101785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2610178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2610178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26101785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526101785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26101785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26101785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5261cc8fa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5261cc8fa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26101785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526101785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526101785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526101785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532c397b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532c397b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52610178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52610178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Deep Learning e Tensor Flow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b="0"/>
              <a:t>Criação de Autonomia</a:t>
            </a:r>
            <a:endParaRPr sz="3600" b="0"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1"/>
          </p:nvPr>
        </p:nvSpPr>
        <p:spPr>
          <a:xfrm>
            <a:off x="727950" y="3455400"/>
            <a:ext cx="25974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u="sng"/>
              <a:t>Autores: Grupo 10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Joel Morais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Tiago Fraga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09" y="703351"/>
            <a:ext cx="1085017" cy="5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2062975" y="550025"/>
            <a:ext cx="30405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Universidade do Minho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Mestrado Integrado em Engenharia Informática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Classificadores e Sistemas Conexionistas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Março, 2019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body" idx="2"/>
          </p:nvPr>
        </p:nvSpPr>
        <p:spPr>
          <a:xfrm>
            <a:off x="5197650" y="1383850"/>
            <a:ext cx="3682800" cy="24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 dirty="0"/>
              <a:t>Objetivo conseguido para o </a:t>
            </a:r>
            <a:r>
              <a:rPr lang="pt-PT" sz="1400" dirty="0" err="1"/>
              <a:t>CartPole</a:t>
            </a:r>
            <a:r>
              <a:rPr lang="pt-PT" sz="1400" dirty="0"/>
              <a:t>.</a:t>
            </a:r>
            <a:endParaRPr sz="1400"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 dirty="0"/>
              <a:t>Não foram obtidos dados de treino para o </a:t>
            </a:r>
            <a:r>
              <a:rPr lang="pt-PT" sz="1400" dirty="0" err="1"/>
              <a:t>Acrobot</a:t>
            </a:r>
            <a:r>
              <a:rPr lang="pt-PT" sz="1400" dirty="0"/>
              <a:t>.</a:t>
            </a:r>
            <a:endParaRPr sz="1400"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 dirty="0"/>
              <a:t>Aplicar </a:t>
            </a:r>
            <a:r>
              <a:rPr lang="pt-PT" sz="1400" dirty="0" err="1"/>
              <a:t>Deep</a:t>
            </a:r>
            <a:r>
              <a:rPr lang="pt-PT" sz="1400" dirty="0"/>
              <a:t> </a:t>
            </a:r>
            <a:r>
              <a:rPr lang="pt-PT" sz="1400" dirty="0" err="1"/>
              <a:t>Reinforcement</a:t>
            </a:r>
            <a:r>
              <a:rPr lang="pt-PT" sz="1400" dirty="0"/>
              <a:t> </a:t>
            </a:r>
            <a:r>
              <a:rPr lang="pt-PT" sz="1400" dirty="0" err="1"/>
              <a:t>Learning</a:t>
            </a:r>
            <a:r>
              <a:rPr lang="pt-PT" sz="1400" dirty="0"/>
              <a:t> avançado.</a:t>
            </a:r>
            <a:endParaRPr sz="1400"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 dirty="0"/>
              <a:t>Desta forma, obtêm-se dados de treino para o agente ser capaz de jogar autonomamente.</a:t>
            </a:r>
            <a:endParaRPr sz="1400" dirty="0"/>
          </a:p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Conclusões 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e 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Trabalho Futuro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Deep Learning e Tensor Flow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b="0"/>
              <a:t>Criação de Autonomia</a:t>
            </a:r>
            <a:endParaRPr sz="3600" b="0"/>
          </a:p>
        </p:txBody>
      </p:sp>
      <p:sp>
        <p:nvSpPr>
          <p:cNvPr id="227" name="Google Shape;227;p35"/>
          <p:cNvSpPr txBox="1">
            <a:spLocks noGrp="1"/>
          </p:cNvSpPr>
          <p:nvPr>
            <p:ph type="subTitle" idx="1"/>
          </p:nvPr>
        </p:nvSpPr>
        <p:spPr>
          <a:xfrm>
            <a:off x="727950" y="3455400"/>
            <a:ext cx="25974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u="sng"/>
              <a:t>Autores: Grupo 10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Joel Morais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Tiago Fraga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09" y="703351"/>
            <a:ext cx="1085017" cy="5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 txBox="1">
            <a:spLocks noGrp="1"/>
          </p:cNvSpPr>
          <p:nvPr>
            <p:ph type="subTitle" idx="1"/>
          </p:nvPr>
        </p:nvSpPr>
        <p:spPr>
          <a:xfrm>
            <a:off x="2062975" y="550025"/>
            <a:ext cx="30405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Universidade do Minho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Mestrado Integrado em Engenharia Informática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Classificadores e Sistemas Conexionistas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Março, 2019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Conteúdo</a:t>
            </a:r>
            <a:endParaRPr sz="300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Motivação e Objetivos.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Casos de Estudo.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Modelo de Deep Learning.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Treino do Agente.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Resultados Obtidos.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Conclusões e Trabalho Futuro;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Motivação e Objetivos</a:t>
            </a:r>
            <a:endParaRPr/>
          </a:p>
        </p:txBody>
      </p:sp>
      <p:sp>
        <p:nvSpPr>
          <p:cNvPr id="146" name="Google Shape;146;p27"/>
          <p:cNvSpPr/>
          <p:nvPr/>
        </p:nvSpPr>
        <p:spPr>
          <a:xfrm>
            <a:off x="5320650" y="2967750"/>
            <a:ext cx="1770300" cy="7971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Ambiente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1650" y="1600700"/>
            <a:ext cx="1887975" cy="6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/>
          <p:nvPr/>
        </p:nvSpPr>
        <p:spPr>
          <a:xfrm>
            <a:off x="1390350" y="2967750"/>
            <a:ext cx="1770300" cy="7971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Agente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2186275" y="2432550"/>
            <a:ext cx="4280400" cy="5352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7"/>
          <p:cNvSpPr/>
          <p:nvPr/>
        </p:nvSpPr>
        <p:spPr>
          <a:xfrm rot="10800000">
            <a:off x="2094225" y="3764850"/>
            <a:ext cx="4280400" cy="5352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3883350" y="2071225"/>
            <a:ext cx="13809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Ações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233500" y="4361050"/>
            <a:ext cx="24393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Observações, Prémios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2674" y="688527"/>
            <a:ext cx="3532275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Casos de Estudo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l="7064" t="5540" r="2715" b="5815"/>
          <a:stretch/>
        </p:blipFill>
        <p:spPr>
          <a:xfrm>
            <a:off x="5561675" y="2293900"/>
            <a:ext cx="2383575" cy="23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4">
            <a:alphaModFix/>
          </a:blip>
          <a:srcRect l="3696" t="6890" r="3184" b="6761"/>
          <a:stretch/>
        </p:blipFill>
        <p:spPr>
          <a:xfrm>
            <a:off x="1198750" y="2913250"/>
            <a:ext cx="3261750" cy="175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1407850" y="2272050"/>
            <a:ext cx="2857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CartPole v1</a:t>
            </a:r>
            <a:endParaRPr sz="18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5324713" y="2251200"/>
            <a:ext cx="2857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Acrobot v1</a:t>
            </a:r>
            <a:endParaRPr sz="18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CartPole v1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e 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Acrobot v1</a:t>
            </a:r>
            <a:endParaRPr sz="3000"/>
          </a:p>
        </p:txBody>
      </p:sp>
      <p:sp>
        <p:nvSpPr>
          <p:cNvPr id="168" name="Google Shape;168;p29"/>
          <p:cNvSpPr/>
          <p:nvPr/>
        </p:nvSpPr>
        <p:spPr>
          <a:xfrm>
            <a:off x="5570488" y="468163"/>
            <a:ext cx="2233200" cy="11079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Modelo Deep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5570488" y="2093438"/>
            <a:ext cx="2233200" cy="11079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Treino do Agente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5570488" y="3718713"/>
            <a:ext cx="2233200" cy="11079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Jogar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Modelo de Deep Learning</a:t>
            </a:r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6416870" y="1618120"/>
            <a:ext cx="1368000" cy="6876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Jogos Aleatórios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30"/>
          <p:cNvSpPr/>
          <p:nvPr/>
        </p:nvSpPr>
        <p:spPr>
          <a:xfrm>
            <a:off x="6905275" y="2358900"/>
            <a:ext cx="391200" cy="425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0"/>
          <p:cNvSpPr/>
          <p:nvPr/>
        </p:nvSpPr>
        <p:spPr>
          <a:xfrm>
            <a:off x="6416870" y="2837770"/>
            <a:ext cx="1368000" cy="6876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Guardar Melhores Resultados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30"/>
          <p:cNvSpPr/>
          <p:nvPr/>
        </p:nvSpPr>
        <p:spPr>
          <a:xfrm>
            <a:off x="6905275" y="3647675"/>
            <a:ext cx="391200" cy="425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0"/>
          <p:cNvSpPr/>
          <p:nvPr/>
        </p:nvSpPr>
        <p:spPr>
          <a:xfrm>
            <a:off x="6416870" y="4199945"/>
            <a:ext cx="1368000" cy="6876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Dados de Treino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225" y="1902700"/>
            <a:ext cx="3125767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Treino do Agente</a:t>
            </a: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6905270" y="814220"/>
            <a:ext cx="1368000" cy="6876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Sequential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6905270" y="3150720"/>
            <a:ext cx="1368000" cy="6876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Adam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6905270" y="4318970"/>
            <a:ext cx="1368000" cy="6876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Fit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31"/>
          <p:cNvSpPr/>
          <p:nvPr/>
        </p:nvSpPr>
        <p:spPr>
          <a:xfrm>
            <a:off x="6905270" y="1982483"/>
            <a:ext cx="1368000" cy="6876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Dense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7425625" y="1591250"/>
            <a:ext cx="327300" cy="30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1"/>
          <p:cNvSpPr/>
          <p:nvPr/>
        </p:nvSpPr>
        <p:spPr>
          <a:xfrm>
            <a:off x="7425625" y="2759500"/>
            <a:ext cx="327300" cy="30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1"/>
          <p:cNvSpPr/>
          <p:nvPr/>
        </p:nvSpPr>
        <p:spPr>
          <a:xfrm>
            <a:off x="7425625" y="3927750"/>
            <a:ext cx="327300" cy="30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50" y="2282400"/>
            <a:ext cx="5963806" cy="22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Jogar</a:t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 rotWithShape="1">
          <a:blip r:embed="rId3">
            <a:alphaModFix/>
          </a:blip>
          <a:srcRect l="921" b="1912"/>
          <a:stretch/>
        </p:blipFill>
        <p:spPr>
          <a:xfrm>
            <a:off x="425750" y="1997250"/>
            <a:ext cx="5704700" cy="292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/>
          <p:nvPr/>
        </p:nvSpPr>
        <p:spPr>
          <a:xfrm>
            <a:off x="7123900" y="783450"/>
            <a:ext cx="1149300" cy="5352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Action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32"/>
          <p:cNvSpPr/>
          <p:nvPr/>
        </p:nvSpPr>
        <p:spPr>
          <a:xfrm>
            <a:off x="7534900" y="1435350"/>
            <a:ext cx="327300" cy="30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7123900" y="1853850"/>
            <a:ext cx="1149300" cy="5352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Predict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32"/>
          <p:cNvSpPr/>
          <p:nvPr/>
        </p:nvSpPr>
        <p:spPr>
          <a:xfrm>
            <a:off x="7534900" y="2505750"/>
            <a:ext cx="327300" cy="30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7123900" y="2924250"/>
            <a:ext cx="1149300" cy="5352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Obs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Novas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7123900" y="3928150"/>
            <a:ext cx="1149300" cy="5352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Score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7468675" y="3542900"/>
            <a:ext cx="327300" cy="30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2"/>
          <p:cNvSpPr/>
          <p:nvPr/>
        </p:nvSpPr>
        <p:spPr>
          <a:xfrm rot="5400000" flipH="1">
            <a:off x="7461600" y="2871750"/>
            <a:ext cx="2342100" cy="593100"/>
          </a:xfrm>
          <a:prstGeom prst="uturnArrow">
            <a:avLst>
              <a:gd name="adj1" fmla="val 25000"/>
              <a:gd name="adj2" fmla="val 25000"/>
              <a:gd name="adj3" fmla="val 37397"/>
              <a:gd name="adj4" fmla="val 46828"/>
              <a:gd name="adj5" fmla="val 7310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b="1" i="1" u="sng"/>
              <a:t>CartPole </a:t>
            </a:r>
            <a:endParaRPr sz="1800" b="1" i="1" u="sng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sz="1400"/>
              <a:t>Agente treinado e capaz de jogar jogos autonomamente.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sz="1400"/>
              <a:t>Resultados médios na casa dos 500.</a:t>
            </a:r>
            <a:endParaRPr sz="1400" b="1" i="1" u="sng"/>
          </a:p>
        </p:txBody>
      </p:sp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Resultados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Obtidos</a:t>
            </a:r>
            <a:endParaRPr sz="300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2"/>
          </p:nvPr>
        </p:nvSpPr>
        <p:spPr>
          <a:xfrm>
            <a:off x="5174225" y="3005850"/>
            <a:ext cx="3374400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b="1" i="1" u="sng"/>
              <a:t>Acrobot</a:t>
            </a:r>
            <a:endParaRPr sz="1800" b="1" i="1" u="sng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sz="1400"/>
              <a:t>Agente joga aleatoriamente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sz="1400"/>
              <a:t>Resultados médios na casa dos -200.</a:t>
            </a:r>
            <a:endParaRPr sz="1400" b="1" i="1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Macintosh PowerPoint</Application>
  <PresentationFormat>Apresentação no Ecrã (16:9)</PresentationFormat>
  <Paragraphs>75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Raleway</vt:lpstr>
      <vt:lpstr>Lato</vt:lpstr>
      <vt:lpstr>Simple Light</vt:lpstr>
      <vt:lpstr>Streamline</vt:lpstr>
      <vt:lpstr>Deep Learning e Tensor Flow  Criação de Autonomia</vt:lpstr>
      <vt:lpstr> Conteúdo</vt:lpstr>
      <vt:lpstr>Motivação e Objetivos</vt:lpstr>
      <vt:lpstr>Casos de Estudo</vt:lpstr>
      <vt:lpstr> CartPole v1 e  Acrobot v1</vt:lpstr>
      <vt:lpstr>Modelo de Deep Learning</vt:lpstr>
      <vt:lpstr>Treino do Agente</vt:lpstr>
      <vt:lpstr>Jogar</vt:lpstr>
      <vt:lpstr> Resultados Obtidos</vt:lpstr>
      <vt:lpstr> Conclusões  e  Trabalho Futuro</vt:lpstr>
      <vt:lpstr>Deep Learning e Tensor Flow  Criação de Autonomia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e Tensor Flow  Criação de Autonomia</dc:title>
  <cp:lastModifiedBy>Tiago Miguel Fraga Santos</cp:lastModifiedBy>
  <cp:revision>1</cp:revision>
  <dcterms:modified xsi:type="dcterms:W3CDTF">2019-03-28T14:30:48Z</dcterms:modified>
</cp:coreProperties>
</file>