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a44a9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a44a9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ba44a935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ba44a935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a44a93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ba44a93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a44a93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a44a93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a44a9355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a44a9355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a44a9355_1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ba44a9355_1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a44a9355_1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ba44a9355_1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a44a9355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a44a9355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\item Restrição entre diferença de Datas de Nascimento entre Pai e Filho:\\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Esta restrição diz que o pai só pode ter um filho caso tenha mais de doze anos, a data de nascimento do filho tem de ser superior a doze anos da data de nascimento do pai.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\item Intervalo de Nascimento entre Mãe e Filho: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Esta restrição tem uma pequena diferença da anterior, a data de nascimento do filho tem de estar contida no intervalo de doze anos da mãe e os seus cinquenta anos.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\item Filho nasce antes da Data de falecimento: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Esta restrição diz que um filho só pode nascer caso os pais tenham uma data de morte superior a data de nascimento dos filhos.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\item  Avo - Neto: \\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Restrição para impedir que tenhamos resultados com avós e netos não relacionados.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\item Pai - Filho: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Igual a restrição anterior, impedir que tenhamos pais e filhos não relacionados.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\item Mãe - Filho: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Tal como as duas anteriores temos definida a restrição para a relação mãe e filho.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\item Casados: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Para impedir que apareça um conjunto de resultados com o avô materno e a avó paterna, ou pais distintos para filhos diferentes temos a restrição que diz que têm de ser casados para aparecer nos resultados.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a44a935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a44a935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44a935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ba44a935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/>
              <a:t>Prolog Constraint Solver for Genealogy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1800"/>
              <a:t>Python Interface</a:t>
            </a:r>
            <a:endParaRPr b="0" sz="180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7950" y="3455400"/>
            <a:ext cx="25974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u="sng"/>
              <a:t>Autores: Grupo 2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Gomes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Fraga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09" y="703351"/>
            <a:ext cx="1085017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2062975" y="550025"/>
            <a:ext cx="3040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Universidade do Minho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Mestrado Integrado em Engenharia Informática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Scripting e Processamento de Linguagem Natural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Julho, 2019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/>
              <a:t>Prolog Constraint Solver for Genealogy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1800"/>
              <a:t>Python Interface</a:t>
            </a:r>
            <a:endParaRPr b="0" sz="1800"/>
          </a:p>
        </p:txBody>
      </p:sp>
      <p:sp>
        <p:nvSpPr>
          <p:cNvPr id="221" name="Google Shape;221;p34"/>
          <p:cNvSpPr txBox="1"/>
          <p:nvPr>
            <p:ph idx="1" type="subTitle"/>
          </p:nvPr>
        </p:nvSpPr>
        <p:spPr>
          <a:xfrm>
            <a:off x="727950" y="3455400"/>
            <a:ext cx="25974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u="sng"/>
              <a:t>Autores: Grupo 2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Gomes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Fraga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09" y="703351"/>
            <a:ext cx="1085017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2062975" y="550025"/>
            <a:ext cx="3040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Universidade do Minho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Mestrado Integrado em Engenharia Informática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Scripting e Processamento de Linguagem Natural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Julho, 2019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Conteúdo</a:t>
            </a:r>
            <a:endParaRPr sz="3000"/>
          </a:p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Domínio</a:t>
            </a:r>
            <a:r>
              <a:rPr lang="pt-PT" sz="1400"/>
              <a:t> do Problema;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Caso de Estudo;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Python Constraint;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Base de Conhecimento;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Restrições;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Demonstração;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Conclusões e Trabalho Futuro;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Domínio</a:t>
            </a:r>
            <a:r>
              <a:rPr lang="pt-PT"/>
              <a:t> do Problema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00" y="2152650"/>
            <a:ext cx="504875" cy="6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00" y="2152650"/>
            <a:ext cx="504875" cy="6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250" y="2152650"/>
            <a:ext cx="504875" cy="6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725" y="2152650"/>
            <a:ext cx="504875" cy="6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638" y="3385825"/>
            <a:ext cx="504875" cy="6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900" y="3385825"/>
            <a:ext cx="504875" cy="6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525" y="4362350"/>
            <a:ext cx="504875" cy="6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025" y="2256200"/>
            <a:ext cx="2185125" cy="21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3685725" y="2439450"/>
            <a:ext cx="494400" cy="26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1018588" y="2439450"/>
            <a:ext cx="494400" cy="26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1684498" y="3590100"/>
            <a:ext cx="1901400" cy="26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1139500" y="2897075"/>
            <a:ext cx="252600" cy="39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2458675" y="3854700"/>
            <a:ext cx="252600" cy="39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3806625" y="2897075"/>
            <a:ext cx="252600" cy="39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/>
              <a:t>Caso de Estudo</a:t>
            </a:r>
            <a:endParaRPr sz="3600"/>
          </a:p>
        </p:txBody>
      </p:sp>
      <p:sp>
        <p:nvSpPr>
          <p:cNvPr id="165" name="Google Shape;165;p28"/>
          <p:cNvSpPr/>
          <p:nvPr/>
        </p:nvSpPr>
        <p:spPr>
          <a:xfrm>
            <a:off x="5920118" y="944175"/>
            <a:ext cx="1731900" cy="7818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 Constraint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920118" y="2180850"/>
            <a:ext cx="1731900" cy="7818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 de Conhecimento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5920118" y="3417525"/>
            <a:ext cx="1731900" cy="7818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Restrições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Python Constraint</a:t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1731668" y="2180850"/>
            <a:ext cx="1731900" cy="7818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Default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1731668" y="3593525"/>
            <a:ext cx="1731900" cy="7818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Min Conflict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5430943" y="2180850"/>
            <a:ext cx="1731900" cy="7818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Backtracking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5430943" y="3593525"/>
            <a:ext cx="1731900" cy="7818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Recursive </a:t>
            </a: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Backtracking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Base de Conhecimento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460175" y="2123325"/>
            <a:ext cx="1295700" cy="7026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Ficheiro JSON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1755875" y="2319675"/>
            <a:ext cx="4371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2192975" y="2123325"/>
            <a:ext cx="1295700" cy="7026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Adicionar Variáveis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3922437" y="2123325"/>
            <a:ext cx="1295700" cy="7026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Carregar Variáveis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5655275" y="2123325"/>
            <a:ext cx="1295700" cy="7026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Adicionar Restrições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7388125" y="2123325"/>
            <a:ext cx="1295700" cy="7026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Obter Resultados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3488675" y="2319675"/>
            <a:ext cx="4371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5218138" y="2319675"/>
            <a:ext cx="4371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6950988" y="2319675"/>
            <a:ext cx="4371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2063075" y="3610500"/>
            <a:ext cx="1555500" cy="872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addFilho();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addPai();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addMãe();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30"/>
          <p:cNvSpPr/>
          <p:nvPr/>
        </p:nvSpPr>
        <p:spPr>
          <a:xfrm rot="-5400000">
            <a:off x="2622275" y="3063263"/>
            <a:ext cx="4371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3796050" y="3610500"/>
            <a:ext cx="1555500" cy="872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addVariable();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0"/>
          <p:cNvSpPr/>
          <p:nvPr/>
        </p:nvSpPr>
        <p:spPr>
          <a:xfrm rot="-5400000">
            <a:off x="4351725" y="3063250"/>
            <a:ext cx="4371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529025" y="3610500"/>
            <a:ext cx="1632300" cy="872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addConstraint();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0"/>
          <p:cNvSpPr/>
          <p:nvPr/>
        </p:nvSpPr>
        <p:spPr>
          <a:xfrm rot="-5400000">
            <a:off x="6126625" y="3063250"/>
            <a:ext cx="4371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38800" y="3610500"/>
            <a:ext cx="1555500" cy="872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getSolutions</a:t>
            </a: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();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/>
          <p:nvPr/>
        </p:nvSpPr>
        <p:spPr>
          <a:xfrm rot="-5400000">
            <a:off x="7817425" y="3063263"/>
            <a:ext cx="4371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Restrições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Restrição entre diferença de Datas de Nascimento entre Pai e Filho;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Intervalo de Nascimento entre </a:t>
            </a:r>
            <a:r>
              <a:rPr lang="pt-PT" sz="1400"/>
              <a:t>Mãe</a:t>
            </a:r>
            <a:r>
              <a:rPr lang="pt-PT" sz="1400"/>
              <a:t> e Filho;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Filho nasce antes da Data do Falecimento;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Avô</a:t>
            </a:r>
            <a:r>
              <a:rPr lang="pt-PT" sz="1400"/>
              <a:t> - Neto;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Pai - Filho;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Mãe - Filho;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Casados;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Conclusões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Trabalho Futuro</a:t>
            </a:r>
            <a:endParaRPr sz="3000"/>
          </a:p>
        </p:txBody>
      </p:sp>
      <p:sp>
        <p:nvSpPr>
          <p:cNvPr id="215" name="Google Shape;215;p33"/>
          <p:cNvSpPr txBox="1"/>
          <p:nvPr>
            <p:ph idx="2" type="body"/>
          </p:nvPr>
        </p:nvSpPr>
        <p:spPr>
          <a:xfrm>
            <a:off x="5174225" y="1059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Falta de treino com Prolog;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Pacote </a:t>
            </a:r>
            <a:r>
              <a:rPr lang="pt-PT" sz="1400"/>
              <a:t>não</a:t>
            </a:r>
            <a:r>
              <a:rPr lang="pt-PT" sz="1400"/>
              <a:t> é adequado para este tipo de problemas;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Mais adequado para problemas como Sudoku e Cubo Mágico de 4*4;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No futuro, aumentar o </a:t>
            </a:r>
            <a:r>
              <a:rPr lang="pt-PT" sz="1400"/>
              <a:t>número</a:t>
            </a:r>
            <a:r>
              <a:rPr lang="pt-PT" sz="1400"/>
              <a:t> de restrições;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Aumentar complexidade das restrições e da base de conhecimento;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