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73AB351-1F29-464C-A125-69B701D9C773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B3A060D-A70F-40E7-B680-2A71AA1053A2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122364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Cervejaria B2U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Leonardo, Mirela, Taís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Definição do escopo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software permitirá: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Controle de estoques, custos de produção, vendas e locação;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Venda de cervejas artesanais e alimentos;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Terceirização (locação) de equipamentos para fabricação de cerveja;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Limitações do módulo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foi definida forma de controle do “responsável” por acompanhar o processo de terceirização;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Controle de custos baseia-se apenas nos valores de materiais e ingredientes, sem um controle mais abrangente;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Caso de uso 1 – Venda de Cerveja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200240"/>
            <a:ext cx="8229240" cy="295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Realizar login no sistema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Selecionar opção Nova Venda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Informar o Cliente, Cerveja e Quantidade de Litros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Confirmar operação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Caso de uso 2 – Controle de Vendas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Realizar login no sistema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Selecionar opção Controle de Vendas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Filtrar relatório de vendas por período, cliente, valor, cerveja. Podendo também ordená-lo conforme necessidade.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05920"/>
            <a:ext cx="8229240" cy="73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Modelo ER - Lógico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m 2" descr=""/>
          <p:cNvPicPr/>
          <p:nvPr/>
        </p:nvPicPr>
        <p:blipFill>
          <a:blip r:embed="rId1"/>
          <a:stretch/>
        </p:blipFill>
        <p:spPr>
          <a:xfrm>
            <a:off x="228600" y="941400"/>
            <a:ext cx="8686440" cy="411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95120"/>
            <a:ext cx="8229240" cy="71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Modelo ER - Relacional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agem 2" descr=""/>
          <p:cNvPicPr/>
          <p:nvPr/>
        </p:nvPicPr>
        <p:blipFill>
          <a:blip r:embed="rId1"/>
          <a:stretch/>
        </p:blipFill>
        <p:spPr>
          <a:xfrm>
            <a:off x="0" y="909360"/>
            <a:ext cx="9143640" cy="399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Estimativas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64520" y="1063440"/>
            <a:ext cx="8784000" cy="3888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Quantidade de Telas: 15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 algn="ctr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Login, Página de Opções, Nova Venda, Nova Locação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Relatórios: Estoque, Vendas, Locações, Custos Produção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Cadastros: Cliente, Cerveja, Tipo de Cerveja, Receita,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Ingrediente, Material, Produto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 algn="ctr"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Horas necessárias: 224h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LibreOffice/5.2.6.2$Windows_x86 LibreOffice_project/a3100ed2409ebf1c212f5048fbe377c281438fdc</Application>
  <Words>192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2017-05-04T14:00:49Z</dcterms:modified>
  <cp:revision>6</cp:revision>
  <dc:subject/>
  <dc:title>Cervejaria B2U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