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405" r:id="rId5"/>
    <p:sldId id="278" r:id="rId6"/>
    <p:sldId id="284" r:id="rId7"/>
    <p:sldId id="400" r:id="rId8"/>
    <p:sldId id="401" r:id="rId9"/>
    <p:sldId id="279" r:id="rId10"/>
    <p:sldId id="396" r:id="rId11"/>
    <p:sldId id="285" r:id="rId12"/>
    <p:sldId id="399" r:id="rId13"/>
    <p:sldId id="397" r:id="rId14"/>
    <p:sldId id="281" r:id="rId15"/>
    <p:sldId id="398" r:id="rId16"/>
    <p:sldId id="286" r:id="rId17"/>
    <p:sldId id="404" r:id="rId18"/>
    <p:sldId id="402" r:id="rId19"/>
    <p:sldId id="403" r:id="rId20"/>
    <p:sldId id="283" r:id="rId21"/>
    <p:sldId id="406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3D5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09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05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13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36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7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4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9006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4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43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6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41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1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0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1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0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8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8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Daniel Karam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Senior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Software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Developer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JDBC Básico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JDBC e drivers de conexão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837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777980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(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Java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Database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Connectivity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) é uma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com diversas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classes e interfaces escritas na linguagem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estão presentes nos pacotes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javax.sql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 Elas permitem que programas em Java realizem conexões em bancos de dados para realizar consultas. Uma dessas classes principais é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intermedia essa interação. 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Sem a API JDBC, seria necessário conhecer o protocolo proprietário de cada banco de dados para se conectar e realizar consultas. Já com 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é utilizada somente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UMA interface Java para qualquer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deixando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 implementar as especificações de cada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enquanto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desenvolvedor se preocupa apenas em selecionar um driver e criar as queries (neste caso, consultas SQL)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34365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Classes e interfaces que serão utilizadas: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Responsável pela comunicação com os drivers disponíveis. É utilizada para criar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 banco de dados através de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(que especifica driver, localização do BD e nome do BD).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Representa a conexão com o banco de dados. Permite criar “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que constroem consultas SQL.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4D521056-568E-4DD0-9E13-AC79B720EB1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0690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85136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se conectar ao banco de dados: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download do driver específico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o BD que será utilizado (nesta aula, será o MySQL). É possível baixar o driver manualmente ou através do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ou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conexão)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os seguintes parâmetros: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utilizando o método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”, passando os parâmetros: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E3632739-5A65-41EA-BB90-7F396DA5D967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4433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4E07A56-FC68-4118-82DA-FD2DCC2E51A1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outro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 deste 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se conectar através da API JDBC.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Explorar os métodos 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da IDE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IDEA, eclipse…) ou documentos oficiais.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outro banco de dados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PostgreSQL, H2…)e tentar se conectar a ele utilizando a API JDBC.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912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Consultas com JDBC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7080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interfaces para montar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comuns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parametrizáveis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CallableStatement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stored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4244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Preferir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quando for parametrizar a consulta pois: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Previne SQL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Injection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legibilidade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desempenho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C25E1415-8BCF-486E-B247-A44C1C3A780D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87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métodos para executar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Pode executar qualquer tipo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executeQuery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executar “SELECT”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executeUpdate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commandos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alteração de banco de dados (INSERT, UPDATE, DELETE, CREATE, ALTER)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194E3FAA-09E8-43F4-9593-3DBA1B4C8531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783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32987" y="1132956"/>
            <a:ext cx="8478025" cy="35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objeto que contem os dados de uma determinada consulta no banco de dados (normalmente com SELECT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São utilizados 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métodos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getters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buscar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Tais como: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getInt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getFloat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getString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método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next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 é utilizado para percorrer os registro 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(Normalmente utilizado junto com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while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AEFD2201-99F7-42F6-AC56-7B569FBA54D9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745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Configurar Banco de Dados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96248" y="2787715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JDBC e drivers de conexão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710559" y="4241937"/>
            <a:ext cx="4547615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Consultas com JDBC 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tabela no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como colunas: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 BD, a nomenclatura utilizada é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snake_case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classe 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os mesmo atributos que a tabela criada no BD (no exercício anterior). 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será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camelCase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será responsável por se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conectar ao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as operações CRUD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Update, Delete).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os métodos do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 uma classe que tenha o método 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 static void main(String[] </a:t>
            </a:r>
            <a:r>
              <a:rPr lang="en-US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args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r>
              <a:rPr lang="en-US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9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Contato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Linkedin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-&gt; https://www.linkedin.com/in/daniel-kv/</a:t>
            </a:r>
          </a:p>
        </p:txBody>
      </p:sp>
    </p:spTree>
    <p:extLst>
      <p:ext uri="{BB962C8B-B14F-4D97-AF65-F5344CB8AC3E}">
        <p14:creationId xmlns:p14="http://schemas.microsoft.com/office/powerpoint/2010/main" val="11337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 (SGBD) e noções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Kit (JDK) – 1.8 ou superior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 2019.2.3 IDE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 5.3.1 (Para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baixar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Driver JDBC)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Materiais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Github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materiais que serão utilizados nessa aula: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https://github.com/danielkv7/digital-innovation-one/tree/master/jdbc-basico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895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Configurar Banco de Dados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703713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Um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(BD)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armazena dados de forma estruturada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tornando o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acesso e atualização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dados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mais rápido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pois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aumenta a eficiência computacional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(menor “gasto“ de memória, processamento e tempo).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Nesta aula será utilizado o banco de dados relacional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834365"/>
            <a:ext cx="8478025" cy="3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instalar e configurar o banco de dados para esta aula: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usuário e senha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 Workbench (Opcional)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Banco de dados 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tabela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8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 com Instruções de Instalação Ubuntu 18.04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https://github.com/danielkv7/digital-innovation-one/blob/master/Aula_JDBC_basico/jdbc-basico/src/main/java/part1/DatabaseInstructions</a:t>
            </a: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983F73E7-4AF9-42EF-8526-126D0D4D231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9618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1061520"/>
            <a:ext cx="8478025" cy="34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Scripts SQL para criar tabela utilizada nessa aula 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database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TABLE aluno (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 INTEGER PRIMARY KEY AUTO_INCREMENT,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nome VARCHAR(80)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idade INTEGER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estado CHARACTER(2) NOT NULL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);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5D4117F5-4753-4947-8AA9-14A86134624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84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2DDD56D3-AF27-4FF1-B100-2D430F8B627B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Configure um 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acordo com os passos explicados nos slides anteriores</a:t>
            </a:r>
          </a:p>
        </p:txBody>
      </p:sp>
    </p:spTree>
    <p:extLst>
      <p:ext uri="{BB962C8B-B14F-4D97-AF65-F5344CB8AC3E}">
        <p14:creationId xmlns:p14="http://schemas.microsoft.com/office/powerpoint/2010/main" val="3876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1393</Words>
  <Application>Microsoft Office PowerPoint</Application>
  <PresentationFormat>Apresentação na tela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Century Gothic</vt:lpstr>
      <vt:lpstr>Arial</vt:lpstr>
      <vt:lpstr>Wingdings</vt:lpstr>
      <vt:lpstr>Proxima Nova</vt:lpstr>
      <vt:lpstr>Simple Light</vt:lpstr>
      <vt:lpstr>Daniel Karam Senior Software Developer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cp:lastModifiedBy>Daniel Venceslau</cp:lastModifiedBy>
  <cp:revision>135</cp:revision>
  <dcterms:modified xsi:type="dcterms:W3CDTF">2019-10-08T16:00:47Z</dcterms:modified>
</cp:coreProperties>
</file>