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4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24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75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09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079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52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97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5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20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70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91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94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79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124DA-CE49-4C5F-8C53-4F79EE4E425B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D96D0E-107B-4B91-A020-81A285351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História do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1504" y="614149"/>
            <a:ext cx="8625386" cy="55628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pt-BR" dirty="0"/>
              <a:t>Dentro das características, o principal item é o fator da “</a:t>
            </a:r>
            <a:r>
              <a:rPr lang="pt-BR" b="1" dirty="0"/>
              <a:t>Independência de plataforma</a:t>
            </a:r>
            <a:r>
              <a:rPr lang="pt-BR" dirty="0"/>
              <a:t>”. Hoje a maioria das linguagens sofrem na transferência de plataforma quando o sistema desenvolvido tem que migrar para outra plataforma, pois quando compilado um programa a ação do compilador é transformar o arquivo-fonte em código de </a:t>
            </a:r>
            <a:r>
              <a:rPr lang="pt-BR" dirty="0" smtClean="0"/>
              <a:t>máquina</a:t>
            </a:r>
          </a:p>
          <a:p>
            <a:pPr>
              <a:lnSpc>
                <a:spcPct val="160000"/>
              </a:lnSpc>
            </a:pPr>
            <a:endParaRPr lang="pt-BR" dirty="0" smtClean="0"/>
          </a:p>
          <a:p>
            <a:pPr>
              <a:lnSpc>
                <a:spcPct val="160000"/>
              </a:lnSpc>
            </a:pPr>
            <a:r>
              <a:rPr lang="pt-BR" dirty="0"/>
              <a:t>Por exemplo, se o programa desenvolvido for compilado em sistemas Macintosh, mais tarde terão problemas quando forem migrar para plataformas Intel, tendo que transferir o código fonte para a plataforma Intel e fazer a compilação novamente para produzir o código de máquina específico para este sistema. Muitas vezes o programador terá que alterar o código fonte antes de efetuar a compilação para a nova plataforma, esse motivo acontece por </a:t>
            </a:r>
            <a:r>
              <a:rPr lang="pt-BR" dirty="0" err="1"/>
              <a:t>possuirem</a:t>
            </a:r>
            <a:r>
              <a:rPr lang="pt-BR" dirty="0"/>
              <a:t> arquiteturas de processador diferenciadas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4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Processo da compilação de um programa desenvolvido por outras linguagens</a:t>
            </a:r>
          </a:p>
        </p:txBody>
      </p:sp>
      <p:pic>
        <p:nvPicPr>
          <p:cNvPr id="4098" name="Picture 2" descr="http://videos.web-03.net/artigos/Thiago_Varallo/HistoriaJava/HistoriaDoJava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7726" y="2133600"/>
            <a:ext cx="447837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14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709684"/>
            <a:ext cx="7291767" cy="5201538"/>
          </a:xfrm>
        </p:spPr>
        <p:txBody>
          <a:bodyPr>
            <a:normAutofit/>
          </a:bodyPr>
          <a:lstStyle/>
          <a:p>
            <a:r>
              <a:rPr lang="pt-BR" dirty="0"/>
              <a:t>Já os programas em Java possuem uma característica fundamental que permite desenvolver sem se </a:t>
            </a:r>
            <a:r>
              <a:rPr lang="pt-BR" dirty="0" smtClean="0"/>
              <a:t>preocupar </a:t>
            </a:r>
            <a:r>
              <a:rPr lang="pt-BR" dirty="0"/>
              <a:t>com o tipo de sistema ou plataforma que precisa ser desenvolvida e preparada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r>
              <a:rPr lang="pt-BR" dirty="0"/>
              <a:t>A independência de plataforma já fala por si, pois possibilita o programa ser executado em diferentes plataformas e sistemas operacionais, através de um emulador conhecido como a </a:t>
            </a:r>
            <a:r>
              <a:rPr lang="pt-BR" b="1" dirty="0"/>
              <a:t>Máquina Virtual Java</a:t>
            </a:r>
            <a:r>
              <a:rPr lang="pt-BR" dirty="0"/>
              <a:t> ou </a:t>
            </a:r>
            <a:r>
              <a:rPr lang="pt-BR" b="1" dirty="0"/>
              <a:t>JVM</a:t>
            </a:r>
            <a:r>
              <a:rPr lang="pt-BR" dirty="0"/>
              <a:t> (Java Virtual </a:t>
            </a:r>
            <a:r>
              <a:rPr lang="pt-BR" dirty="0" err="1"/>
              <a:t>Machine</a:t>
            </a:r>
            <a:r>
              <a:rPr lang="pt-BR" dirty="0"/>
              <a:t>) que ajuda rodar os sistemas baseados em Java. Pode-se também se denominar como uma máquina virtual baseada em software que é executada dentro dos aparelhos eletrônicos onde irá ler e executar os </a:t>
            </a:r>
            <a:r>
              <a:rPr lang="pt-BR" dirty="0" err="1"/>
              <a:t>bytecodes</a:t>
            </a:r>
            <a:r>
              <a:rPr lang="pt-BR" dirty="0"/>
              <a:t> do Java.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da compilação de um programa desenvolvido por Java</a:t>
            </a:r>
          </a:p>
        </p:txBody>
      </p:sp>
      <p:pic>
        <p:nvPicPr>
          <p:cNvPr id="5122" name="Picture 2" descr="HistoriaDoJava2.jpg (378×434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1546" y="2133600"/>
            <a:ext cx="329073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41" y="968142"/>
            <a:ext cx="3441416" cy="58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5054" y="1555844"/>
            <a:ext cx="3883925" cy="6251481"/>
          </a:xfrm>
        </p:spPr>
        <p:txBody>
          <a:bodyPr/>
          <a:lstStyle/>
          <a:p>
            <a:r>
              <a:rPr lang="pt-BR" dirty="0"/>
              <a:t>A História da Linguagem Java se inicia em 1990, quando a Sun Microsystems criou uma equipe chamada Green Team, liderada por James </a:t>
            </a:r>
            <a:r>
              <a:rPr lang="pt-BR" dirty="0" err="1"/>
              <a:t>Gosling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1026" name="Picture 2" descr="https://arquivo.devmedia.com.br/REVISTAS/easyjava/imagens/1/2/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690688"/>
            <a:ext cx="49720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1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em </a:t>
            </a:r>
            <a:r>
              <a:rPr lang="pt-BR" dirty="0"/>
              <a:t>San Hill </a:t>
            </a:r>
            <a:r>
              <a:rPr lang="pt-BR" dirty="0" smtClean="0"/>
              <a:t>Road era empresa </a:t>
            </a:r>
            <a:r>
              <a:rPr lang="pt-BR" dirty="0"/>
              <a:t>filiada a </a:t>
            </a:r>
            <a:r>
              <a:rPr lang="pt-BR" b="1" dirty="0"/>
              <a:t>Sun</a:t>
            </a:r>
            <a:r>
              <a:rPr lang="pt-BR" dirty="0"/>
              <a:t> (da qual hoje pertence a empresa Oracle), formado pelo time de engenheiros </a:t>
            </a:r>
            <a:r>
              <a:rPr lang="pt-BR" dirty="0" err="1"/>
              <a:t>lliderados</a:t>
            </a:r>
            <a:r>
              <a:rPr lang="pt-BR" dirty="0"/>
              <a:t> por </a:t>
            </a:r>
            <a:r>
              <a:rPr lang="pt-BR" b="1" dirty="0"/>
              <a:t>Patrick </a:t>
            </a:r>
            <a:r>
              <a:rPr lang="pt-BR" b="1" dirty="0" err="1"/>
              <a:t>Naugthon</a:t>
            </a:r>
            <a:r>
              <a:rPr lang="pt-BR" dirty="0"/>
              <a:t>, </a:t>
            </a:r>
            <a:r>
              <a:rPr lang="pt-BR" b="1" dirty="0"/>
              <a:t>Sun </a:t>
            </a:r>
            <a:r>
              <a:rPr lang="pt-BR" b="1" dirty="0" err="1"/>
              <a:t>Fellow</a:t>
            </a:r>
            <a:r>
              <a:rPr lang="pt-BR" dirty="0"/>
              <a:t> e </a:t>
            </a:r>
            <a:r>
              <a:rPr lang="pt-BR" b="1" dirty="0"/>
              <a:t>James </a:t>
            </a:r>
            <a:r>
              <a:rPr lang="pt-BR" b="1" dirty="0" err="1" smtClean="0"/>
              <a:t>Gosling</a:t>
            </a:r>
            <a:r>
              <a:rPr lang="pt-BR" b="1" dirty="0" smtClean="0"/>
              <a:t> (abaixo)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38" y="3749047"/>
            <a:ext cx="29051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146412" y="614150"/>
            <a:ext cx="9157648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  <a:t>O grupo estava iniciando um projeto denominado </a:t>
            </a:r>
            <a:r>
              <a:rPr lang="pt-BR" sz="2400" b="1" i="0" dirty="0" smtClean="0">
                <a:solidFill>
                  <a:srgbClr val="253A44"/>
                </a:solidFill>
                <a:effectLst/>
                <a:latin typeface="Source Serif Pro"/>
              </a:rPr>
              <a:t>Projeto Green</a:t>
            </a:r>
            <a: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  <a:t>, que consistia na criação de tecnologias modernas de software para empresas eletrônicas de consumo. </a:t>
            </a:r>
            <a:b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</a:br>
            <a: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  <a:t/>
            </a:r>
            <a:b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</a:br>
            <a: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  <a:t>A ideia principal do Java era que os aparelhos eletrônicos se comunicassem entre si. </a:t>
            </a:r>
            <a:b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</a:br>
            <a: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  <a:t/>
            </a:r>
            <a:br>
              <a:rPr lang="pt-BR" sz="2400" b="0" i="0" dirty="0" smtClean="0">
                <a:solidFill>
                  <a:srgbClr val="253A44"/>
                </a:solidFill>
                <a:effectLst/>
                <a:latin typeface="Source Serif Pro"/>
              </a:rPr>
            </a:br>
            <a:r>
              <a:rPr lang="pt-BR" sz="2400" dirty="0" smtClean="0"/>
              <a:t>Com </a:t>
            </a:r>
            <a:r>
              <a:rPr lang="pt-BR" sz="2400" dirty="0"/>
              <a:t>o tempo perceberam que não poderiam ficar presos aos sistemas operacionais, até porque os clientes não estavam interessados no tipo de processador que estavam utilizando, e sim na tecnologia.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Portanto </a:t>
            </a:r>
            <a:r>
              <a:rPr lang="pt-BR" sz="2400" dirty="0"/>
              <a:t>para o grupo criar uma versão do projeto para cada tipo de sistema era inviável, sendo assim, foi desenvolvido o sistema operacional </a:t>
            </a:r>
            <a:r>
              <a:rPr lang="pt-BR" sz="2400" b="1" dirty="0" err="1"/>
              <a:t>GreenOS</a:t>
            </a:r>
            <a:r>
              <a:rPr lang="pt-BR" sz="2400" dirty="0"/>
              <a:t>.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3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6096" y="856634"/>
            <a:ext cx="6305266" cy="5434984"/>
          </a:xfrm>
        </p:spPr>
        <p:txBody>
          <a:bodyPr>
            <a:normAutofit/>
          </a:bodyPr>
          <a:lstStyle/>
          <a:p>
            <a:r>
              <a:rPr lang="pt-BR" dirty="0"/>
              <a:t>A linguagem de programação chamada de </a:t>
            </a:r>
            <a:r>
              <a:rPr lang="pt-BR" b="1" dirty="0" err="1"/>
              <a:t>Oak</a:t>
            </a:r>
            <a:r>
              <a:rPr lang="pt-BR" dirty="0"/>
              <a:t> (carvalho) foi criada pelo chefe do projeto </a:t>
            </a:r>
            <a:r>
              <a:rPr lang="pt-BR" b="1" dirty="0"/>
              <a:t>James </a:t>
            </a:r>
            <a:r>
              <a:rPr lang="pt-BR" b="1" dirty="0" err="1"/>
              <a:t>Gosling</a:t>
            </a:r>
            <a:r>
              <a:rPr lang="pt-BR" dirty="0"/>
              <a:t>.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/>
              <a:t>explicação da origem do nome foi que enquanto pensava numa estrutura de diretórios para a linguagem, observava pela janela um carvalho. Mas esse nome já estava registrado, então o nome acabou surgindo na </a:t>
            </a:r>
            <a:r>
              <a:rPr lang="pt-BR" dirty="0">
                <a:solidFill>
                  <a:srgbClr val="FF0000"/>
                </a:solidFill>
              </a:rPr>
              <a:t>cafeteria</a:t>
            </a:r>
            <a:r>
              <a:rPr lang="pt-BR" dirty="0"/>
              <a:t> local da cidade onde tomavam café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dirty="0"/>
              <a:t>“Java”, pois era o nome da terra de origem do café, que os programadores da equipe apreciavam nessa cafeteria, por isso que a logo do Java é um café.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93" y="1610436"/>
            <a:ext cx="2409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1993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19451"/>
            <a:ext cx="8915400" cy="3777622"/>
          </a:xfrm>
        </p:spPr>
        <p:txBody>
          <a:bodyPr/>
          <a:lstStyle/>
          <a:p>
            <a:r>
              <a:rPr lang="pt-BR" dirty="0" smtClean="0"/>
              <a:t>apareceu </a:t>
            </a:r>
            <a:r>
              <a:rPr lang="pt-BR" dirty="0"/>
              <a:t>uma oportunidade para o grupo </a:t>
            </a:r>
            <a:r>
              <a:rPr lang="pt-BR" b="1" dirty="0"/>
              <a:t>Green</a:t>
            </a:r>
            <a:r>
              <a:rPr lang="pt-BR" dirty="0"/>
              <a:t>. A empresa </a:t>
            </a:r>
            <a:r>
              <a:rPr lang="pt-BR" b="1" dirty="0" err="1"/>
              <a:t>FirstPerson</a:t>
            </a:r>
            <a:r>
              <a:rPr lang="pt-BR" dirty="0"/>
              <a:t> junto com a </a:t>
            </a:r>
            <a:r>
              <a:rPr lang="pt-BR" b="1" dirty="0"/>
              <a:t>Time-Warner</a:t>
            </a:r>
            <a:r>
              <a:rPr lang="pt-BR" dirty="0"/>
              <a:t> estava pedindo propostas de sistemas operacionais de decodificadores e tecnologias de vídeo sob demanda. Foi na época em que o </a:t>
            </a:r>
            <a:r>
              <a:rPr lang="pt-BR" b="1" dirty="0"/>
              <a:t>NCSA</a:t>
            </a:r>
            <a:r>
              <a:rPr lang="pt-BR" dirty="0"/>
              <a:t> apresentou o </a:t>
            </a:r>
            <a:r>
              <a:rPr lang="pt-BR" b="1" dirty="0"/>
              <a:t>MOSAIC 1.0</a:t>
            </a:r>
            <a:r>
              <a:rPr lang="pt-BR" dirty="0"/>
              <a:t>, o primeiro navegador gráfico para Web. Então a empresa </a:t>
            </a:r>
            <a:r>
              <a:rPr lang="pt-BR" dirty="0" err="1"/>
              <a:t>FirstPerson</a:t>
            </a:r>
            <a:r>
              <a:rPr lang="pt-BR" dirty="0"/>
              <a:t> apostou nos testes da TV da Time-Warner, mas esta empresa acabou escolhendo a tecnologia oferecida pela </a:t>
            </a:r>
            <a:r>
              <a:rPr lang="pt-BR" dirty="0" err="1"/>
              <a:t>Silicon</a:t>
            </a:r>
            <a:r>
              <a:rPr lang="pt-BR" dirty="0"/>
              <a:t> </a:t>
            </a:r>
            <a:r>
              <a:rPr lang="pt-BR" dirty="0" err="1"/>
              <a:t>Graphics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210860"/>
            <a:ext cx="5410640" cy="26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1995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5027" y="2142698"/>
            <a:ext cx="5036024" cy="4039737"/>
          </a:xfrm>
        </p:spPr>
        <p:txBody>
          <a:bodyPr/>
          <a:lstStyle/>
          <a:p>
            <a:r>
              <a:rPr lang="pt-BR" dirty="0" smtClean="0"/>
              <a:t>Sun </a:t>
            </a:r>
            <a:r>
              <a:rPr lang="pt-BR" dirty="0"/>
              <a:t>viu uma oportunidade na Web, nessa época nas páginas não existia muita interatividade, apenas conteúdos estáticos eram exibidos. Então nesse ano a Sun anunciou o ambiente Java, sendo um absoluto sucesso, gerando uma aceitação aos browsers populares como o </a:t>
            </a:r>
            <a:r>
              <a:rPr lang="pt-BR" b="1" dirty="0"/>
              <a:t>Netscape </a:t>
            </a:r>
            <a:r>
              <a:rPr lang="pt-BR" b="1" dirty="0" err="1"/>
              <a:t>Navigator</a:t>
            </a:r>
            <a:r>
              <a:rPr lang="pt-BR" dirty="0"/>
              <a:t> e padrões tridimensionais como o </a:t>
            </a:r>
            <a:r>
              <a:rPr lang="pt-BR" b="1" dirty="0"/>
              <a:t>VRML</a:t>
            </a:r>
            <a:r>
              <a:rPr lang="pt-BR" dirty="0"/>
              <a:t> (Virtual Reality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Linguagem de Modelagem para a Realidade Virtual</a:t>
            </a:r>
            <a:r>
              <a:rPr lang="pt-BR" dirty="0" smtClean="0"/>
              <a:t>).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487" y="1905000"/>
            <a:ext cx="44291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PRIMEIRO A UTILIZAR DECODIFICADORES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7196233" cy="3777622"/>
          </a:xfrm>
        </p:spPr>
        <p:txBody>
          <a:bodyPr/>
          <a:lstStyle/>
          <a:p>
            <a:r>
              <a:rPr lang="pt-BR" dirty="0"/>
              <a:t>O Java foi o primeiro a utilizar decodificares de televisões interagindo em dispositivos portáteis e outros produtos eletrônicos de consumo, foi do mesmo jeito que foi iniciado em 1991, possuindo portabilidade para qualquer ambiente e do desenvolvimento para múltiplas plataformas, em ambientes de eletrônicos de consumo, desde então o Java vem liderando o mercado em termos de linguagem.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Veja as principais características e vantagens da linguagem Java: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3266" y="2142699"/>
            <a:ext cx="9620534" cy="4558352"/>
          </a:xfrm>
        </p:spPr>
        <p:txBody>
          <a:bodyPr>
            <a:normAutofit/>
          </a:bodyPr>
          <a:lstStyle/>
          <a:p>
            <a:r>
              <a:rPr lang="pt-BR" dirty="0"/>
              <a:t>Suporte à orientação a objetos;</a:t>
            </a:r>
          </a:p>
          <a:p>
            <a:r>
              <a:rPr lang="pt-BR" dirty="0"/>
              <a:t>Portabilidade;</a:t>
            </a:r>
          </a:p>
          <a:p>
            <a:r>
              <a:rPr lang="pt-BR" dirty="0"/>
              <a:t>Segurança;</a:t>
            </a:r>
          </a:p>
          <a:p>
            <a:r>
              <a:rPr lang="pt-BR" dirty="0"/>
              <a:t>Linguagem Simples;</a:t>
            </a:r>
          </a:p>
          <a:p>
            <a:r>
              <a:rPr lang="pt-BR" dirty="0"/>
              <a:t>Alta Performance;</a:t>
            </a:r>
          </a:p>
          <a:p>
            <a:r>
              <a:rPr lang="pt-BR" dirty="0"/>
              <a:t>Dinamismo;</a:t>
            </a:r>
          </a:p>
          <a:p>
            <a:r>
              <a:rPr lang="pt-BR" dirty="0"/>
              <a:t>Interpretada (o compilador pode executar os </a:t>
            </a:r>
            <a:r>
              <a:rPr lang="pt-BR" dirty="0" err="1"/>
              <a:t>bytecodes</a:t>
            </a:r>
            <a:r>
              <a:rPr lang="pt-BR" dirty="0"/>
              <a:t> do Java diretamente em qualquer máquina);</a:t>
            </a:r>
          </a:p>
          <a:p>
            <a:r>
              <a:rPr lang="pt-BR" dirty="0"/>
              <a:t>Distribuído;</a:t>
            </a:r>
          </a:p>
          <a:p>
            <a:r>
              <a:rPr lang="pt-BR" dirty="0"/>
              <a:t>Independente de plataforma;</a:t>
            </a:r>
          </a:p>
          <a:p>
            <a:r>
              <a:rPr lang="pt-BR" dirty="0" err="1"/>
              <a:t>Tipada</a:t>
            </a:r>
            <a:r>
              <a:rPr lang="pt-BR" dirty="0"/>
              <a:t> (detecta os tipos de variáveis quando declaradas);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2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413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Source Serif Pro</vt:lpstr>
      <vt:lpstr>Wingdings 3</vt:lpstr>
      <vt:lpstr>Cacho</vt:lpstr>
      <vt:lpstr>História do JAVA</vt:lpstr>
      <vt:lpstr>Apresentação do PowerPoint</vt:lpstr>
      <vt:lpstr>Apresentação do PowerPoint</vt:lpstr>
      <vt:lpstr>Apresentação do PowerPoint</vt:lpstr>
      <vt:lpstr>Apresentação do PowerPoint</vt:lpstr>
      <vt:lpstr>1993</vt:lpstr>
      <vt:lpstr>1995</vt:lpstr>
      <vt:lpstr>PRIMEIRO A UTILIZAR DECODIFICADORES</vt:lpstr>
      <vt:lpstr>Veja as principais características e vantagens da linguagem Java:</vt:lpstr>
      <vt:lpstr>Apresentação do PowerPoint</vt:lpstr>
      <vt:lpstr>Processo da compilação de um programa desenvolvido por outras linguagens</vt:lpstr>
      <vt:lpstr>Apresentação do PowerPoint</vt:lpstr>
      <vt:lpstr>Processo da compilação de um programa desenvolvido por Java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do JAVA</dc:title>
  <dc:creator>Lucia Cristina Teixeira</dc:creator>
  <cp:lastModifiedBy>Lucia Cristina Teixeira</cp:lastModifiedBy>
  <cp:revision>6</cp:revision>
  <dcterms:created xsi:type="dcterms:W3CDTF">2022-03-15T00:32:25Z</dcterms:created>
  <dcterms:modified xsi:type="dcterms:W3CDTF">2022-03-15T01:01:59Z</dcterms:modified>
</cp:coreProperties>
</file>