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go Graf" initials="TG" lastIdx="21" clrIdx="0">
    <p:extLst>
      <p:ext uri="{19B8F6BF-5375-455C-9EA6-DF929625EA0E}">
        <p15:presenceInfo xmlns:p15="http://schemas.microsoft.com/office/powerpoint/2012/main" userId="43437862784693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2T00:29:03.177" idx="1">
    <p:pos x="10" y="10"/>
    <p:text>Dapper is a micro ORM tool that simplifies the data access with the ensurance of a high performance</p:text>
    <p:extLst>
      <p:ext uri="{C676402C-5697-4E1C-873F-D02D1690AC5C}">
        <p15:threadingInfo xmlns:p15="http://schemas.microsoft.com/office/powerpoint/2012/main" timeZoneBias="180"/>
      </p:ext>
    </p:extLst>
  </p:cm>
  <p:cm authorId="1" dt="2016-06-02T00:31:56.713" idx="2">
    <p:pos x="10" y="106"/>
    <p:text>Its an open source library available in nuget created by stack overflow developers, the main reason was the performance issues with the entity framework</p:text>
    <p:extLst>
      <p:ext uri="{C676402C-5697-4E1C-873F-D02D1690AC5C}">
        <p15:threadingInfo xmlns:p15="http://schemas.microsoft.com/office/powerpoint/2012/main" timeZoneBias="180">
          <p15:parentCm authorId="1" idx="1"/>
        </p15:threadingInfo>
      </p:ext>
    </p:extLst>
  </p:cm>
  <p:cm authorId="1" dt="2016-06-02T00:36:35.130" idx="3">
    <p:pos x="10" y="202"/>
    <p:text>it is not a query generator, it only maps the results and parameters to plain objects for CRUD operations</p:text>
    <p:extLst>
      <p:ext uri="{C676402C-5697-4E1C-873F-D02D1690AC5C}">
        <p15:threadingInfo xmlns:p15="http://schemas.microsoft.com/office/powerpoint/2012/main" timeZoneBias="180">
          <p15:parentCm authorId="1" idx="1"/>
        </p15:threadingInfo>
      </p:ext>
    </p:extLst>
  </p:cm>
  <p:cm authorId="1" dt="2016-06-02T00:37:21.429" idx="4">
    <p:pos x="10" y="298"/>
    <p:text>and it also supports stored procedures, parametrized queries and transactions</p:text>
    <p:extLst>
      <p:ext uri="{C676402C-5697-4E1C-873F-D02D1690AC5C}">
        <p15:threadingInfo xmlns:p15="http://schemas.microsoft.com/office/powerpoint/2012/main" timeZoneBias="18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2T00:37:40.247" idx="5">
    <p:pos x="10" y="10"/>
    <p:text>So how do we use it? we can execute a query and map the results or parameters to a strongly typed list or object</p:text>
    <p:extLst>
      <p:ext uri="{C676402C-5697-4E1C-873F-D02D1690AC5C}">
        <p15:threadingInfo xmlns:p15="http://schemas.microsoft.com/office/powerpoint/2012/main" timeZoneBias="180"/>
      </p:ext>
    </p:extLst>
  </p:cm>
  <p:cm authorId="1" dt="2016-06-02T00:42:25.595" idx="6">
    <p:pos x="10" y="106"/>
    <p:text>in this case we are passing to the dapper method the expected result object using generics, connection, the query and the parameters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  <p:cm authorId="1" dt="2016-06-02T00:43:51.032" idx="7">
    <p:pos x="10" y="202"/>
    <p:text>thats basically it, pretty straight foward</p:text>
    <p:extLst>
      <p:ext uri="{C676402C-5697-4E1C-873F-D02D1690AC5C}">
        <p15:threadingInfo xmlns:p15="http://schemas.microsoft.com/office/powerpoint/2012/main" timeZoneBias="180">
          <p15:parentCm authorId="1" idx="5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2T00:53:56.373" idx="8">
    <p:pos x="10" y="10"/>
    <p:text>Once we pass a list of objects as parameters to dapper it will automatically run the query for each object in the list</p:text>
    <p:extLst>
      <p:ext uri="{C676402C-5697-4E1C-873F-D02D1690AC5C}">
        <p15:threadingInfo xmlns:p15="http://schemas.microsoft.com/office/powerpoint/2012/main" timeZoneBias="180"/>
      </p:ext>
    </p:extLst>
  </p:cm>
  <p:cm authorId="1" dt="2016-06-02T00:57:52.766" idx="9">
    <p:pos x="10" y="106"/>
    <p:text>this is basically what the example below is doing</p:text>
    <p:extLst>
      <p:ext uri="{C676402C-5697-4E1C-873F-D02D1690AC5C}">
        <p15:threadingInfo xmlns:p15="http://schemas.microsoft.com/office/powerpoint/2012/main" timeZoneBias="180">
          <p15:parentCm authorId="1" idx="8"/>
        </p15:threadingInfo>
      </p:ext>
    </p:extLst>
  </p:cm>
  <p:cm authorId="1" dt="2016-06-02T00:58:53.377" idx="10">
    <p:pos x="10" y="202"/>
    <p:text>this is helpful when working with bulk load data</p:text>
    <p:extLst>
      <p:ext uri="{C676402C-5697-4E1C-873F-D02D1690AC5C}">
        <p15:threadingInfo xmlns:p15="http://schemas.microsoft.com/office/powerpoint/2012/main" timeZoneBias="180">
          <p15:parentCm authorId="1" idx="8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2T00:59:12.209" idx="11">
    <p:pos x="10" y="10"/>
    <p:text>So the main benefits are its performance, which is pretty similar to the ADO.NET and of course that you dont need to care about populating the model with the result set</p:text>
    <p:extLst>
      <p:ext uri="{C676402C-5697-4E1C-873F-D02D1690AC5C}">
        <p15:threadingInfo xmlns:p15="http://schemas.microsoft.com/office/powerpoint/2012/main" timeZoneBias="180"/>
      </p:ext>
    </p:extLst>
  </p:cm>
  <p:cm authorId="1" dt="2016-06-02T01:04:47.817" idx="12">
    <p:pos x="10" y="106"/>
    <p:text>and this table is a performance comparison of a few different tools</p:text>
    <p:extLst>
      <p:ext uri="{C676402C-5697-4E1C-873F-D02D1690AC5C}">
        <p15:threadingInfo xmlns:p15="http://schemas.microsoft.com/office/powerpoint/2012/main" timeZoneBias="180">
          <p15:parentCm authorId="1" idx="1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2T01:05:08.753" idx="13">
    <p:pos x="10" y="10"/>
    <p:text>a few other features, regarding the buffer flag, its default is set to true which means the rows are read and stored in memory before anything is yielded</p:text>
    <p:extLst>
      <p:ext uri="{C676402C-5697-4E1C-873F-D02D1690AC5C}">
        <p15:threadingInfo xmlns:p15="http://schemas.microsoft.com/office/powerpoint/2012/main" timeZoneBias="180"/>
      </p:ext>
    </p:extLst>
  </p:cm>
  <p:cm authorId="1" dt="2016-06-02T01:08:01.106" idx="14">
    <p:pos x="10" y="106"/>
    <p:text>if you are going to handle a huge amount of data, this flag can be set to false and then you can iterate each row avoiding memory issues</p:text>
    <p:extLst>
      <p:ext uri="{C676402C-5697-4E1C-873F-D02D1690AC5C}">
        <p15:threadingInfo xmlns:p15="http://schemas.microsoft.com/office/powerpoint/2012/main" timeZoneBias="180">
          <p15:parentCm authorId="1" idx="13"/>
        </p15:threadingInfo>
      </p:ext>
    </p:extLst>
  </p:cm>
  <p:cm authorId="1" dt="2016-06-02T01:09:58.325" idx="15">
    <p:pos x="10" y="202"/>
    <p:text>regarding the Query caching, it keep track of each query it runs allowing it to materialize objects faster</p:text>
    <p:extLst>
      <p:ext uri="{C676402C-5697-4E1C-873F-D02D1690AC5C}">
        <p15:threadingInfo xmlns:p15="http://schemas.microsoft.com/office/powerpoint/2012/main" timeZoneBias="180">
          <p15:parentCm authorId="1" idx="13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2T01:10:23.695" idx="16">
    <p:pos x="10" y="10"/>
    <p:text>there are a few extensions for dapper, this is just one of them which is a query generator basicallly for CRUD operations</p:text>
    <p:extLst>
      <p:ext uri="{C676402C-5697-4E1C-873F-D02D1690AC5C}">
        <p15:threadingInfo xmlns:p15="http://schemas.microsoft.com/office/powerpoint/2012/main" timeZoneBias="180"/>
      </p:ext>
    </p:extLst>
  </p:cm>
  <p:cm authorId="1" dt="2016-06-02T01:12:35.232" idx="17">
    <p:pos x="10" y="106"/>
    <p:text>The Get and Update methods are extensions that use some attributes in the model to identify the entity id for example</p:text>
    <p:extLst>
      <p:ext uri="{C676402C-5697-4E1C-873F-D02D1690AC5C}">
        <p15:threadingInfo xmlns:p15="http://schemas.microsoft.com/office/powerpoint/2012/main" timeZoneBias="180">
          <p15:parentCm authorId="1" idx="16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2T01:13:20.045" idx="18">
    <p:pos x="10" y="10"/>
    <p:text>Eric help at this point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02T01:13:33.520" idx="19">
    <p:pos x="10" y="10"/>
    <p:text>this is a small comparison between dapper ADO and Entity Framework, I actually developed a small example for each of these frameworks</p:text>
    <p:extLst>
      <p:ext uri="{C676402C-5697-4E1C-873F-D02D1690AC5C}">
        <p15:threadingInfo xmlns:p15="http://schemas.microsoft.com/office/powerpoint/2012/main" timeZoneBias="180"/>
      </p:ext>
    </p:extLst>
  </p:cm>
  <p:cm authorId="1" dt="2016-06-02T01:16:48.152" idx="20">
    <p:pos x="10" y="106"/>
    <p:text>I can show you the sample project but we can see the comparison of lines of codes and the average performance for each of those</p:text>
    <p:extLst>
      <p:ext uri="{C676402C-5697-4E1C-873F-D02D1690AC5C}">
        <p15:threadingInfo xmlns:p15="http://schemas.microsoft.com/office/powerpoint/2012/main" timeZoneBias="180">
          <p15:parentCm authorId="1" idx="19"/>
        </p15:threadingInfo>
      </p:ext>
    </p:extLst>
  </p:cm>
  <p:cm authorId="1" dt="2016-06-02T01:19:56.972" idx="21">
    <p:pos x="10" y="202"/>
    <p:text>I some how got the dapper running faster than ADO but that is basically regarding the buffered data, Eric Help at this point</p:text>
    <p:extLst>
      <p:ext uri="{C676402C-5697-4E1C-873F-D02D1690AC5C}">
        <p15:threadingInfo xmlns:p15="http://schemas.microsoft.com/office/powerpoint/2012/main" timeZoneBias="180">
          <p15:parentCm authorId="1" idx="19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Dapper.Net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Eric </a:t>
            </a:r>
            <a:r>
              <a:rPr lang="en-US" dirty="0" err="1" smtClean="0"/>
              <a:t>marx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Tiago </a:t>
            </a:r>
            <a:r>
              <a:rPr lang="en-US" dirty="0" err="1" smtClean="0"/>
              <a:t>graf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Micro </a:t>
            </a:r>
            <a:r>
              <a:rPr lang="en-US" dirty="0"/>
              <a:t>ORM (Object Relational Mapping) </a:t>
            </a:r>
            <a:r>
              <a:rPr lang="en-US" dirty="0" smtClean="0"/>
              <a:t>tool that </a:t>
            </a:r>
            <a:r>
              <a:rPr lang="en-US" dirty="0"/>
              <a:t>simplifies data access while ensuring that your application is </a:t>
            </a:r>
            <a:r>
              <a:rPr lang="en-US" dirty="0" smtClean="0"/>
              <a:t>high-performance.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Dapper.NET is an Open-Source </a:t>
            </a:r>
            <a:r>
              <a:rPr lang="en-US" dirty="0" smtClean="0"/>
              <a:t>library available in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was created </a:t>
            </a:r>
            <a:r>
              <a:rPr lang="en-US" dirty="0"/>
              <a:t>by the developers of Stack </a:t>
            </a:r>
            <a:r>
              <a:rPr lang="en-US" dirty="0" smtClean="0"/>
              <a:t>Overflow, it was </a:t>
            </a:r>
            <a:r>
              <a:rPr lang="en-US" dirty="0"/>
              <a:t>started because of the N+1 and other performance issues with Entity </a:t>
            </a:r>
            <a:r>
              <a:rPr lang="en-US" dirty="0" smtClean="0"/>
              <a:t>framework.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Dapper </a:t>
            </a:r>
            <a:r>
              <a:rPr lang="en-US" dirty="0" smtClean="0"/>
              <a:t>is NOT a SQL query generator, it will map </a:t>
            </a:r>
            <a:r>
              <a:rPr lang="en-US" dirty="0"/>
              <a:t>the </a:t>
            </a:r>
            <a:r>
              <a:rPr lang="en-US" dirty="0" smtClean="0"/>
              <a:t>result to POCOS (Plain Old CLR Objects) </a:t>
            </a:r>
            <a:r>
              <a:rPr lang="en-US" dirty="0"/>
              <a:t>and </a:t>
            </a:r>
            <a:r>
              <a:rPr lang="en-US" dirty="0" smtClean="0"/>
              <a:t>parameters for CRUD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Support </a:t>
            </a:r>
            <a:r>
              <a:rPr lang="en-US" dirty="0"/>
              <a:t>for Stored Procedures, </a:t>
            </a:r>
            <a:r>
              <a:rPr lang="en-US" dirty="0" smtClean="0"/>
              <a:t>parametrized queries </a:t>
            </a:r>
            <a:r>
              <a:rPr lang="en-US" dirty="0"/>
              <a:t>and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do we </a:t>
            </a:r>
            <a:r>
              <a:rPr lang="en-US" dirty="0"/>
              <a:t>use </a:t>
            </a:r>
            <a:r>
              <a:rPr lang="en-US" dirty="0" smtClean="0"/>
              <a:t>it?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90649"/>
          </a:xfrm>
        </p:spPr>
        <p:txBody>
          <a:bodyPr/>
          <a:lstStyle/>
          <a:p>
            <a:r>
              <a:rPr lang="en-US" dirty="0" smtClean="0"/>
              <a:t>You can execute </a:t>
            </a:r>
            <a:r>
              <a:rPr lang="en-US" dirty="0"/>
              <a:t>a </a:t>
            </a:r>
            <a:r>
              <a:rPr lang="en-US" dirty="0" smtClean="0"/>
              <a:t>raw SQL query </a:t>
            </a:r>
            <a:r>
              <a:rPr lang="en-US" dirty="0"/>
              <a:t>and map the results to a strongly typed List or a dynamic </a:t>
            </a:r>
            <a:r>
              <a:rPr lang="en-US" dirty="0" smtClean="0"/>
              <a:t>object. The query </a:t>
            </a:r>
            <a:r>
              <a:rPr lang="en-US" dirty="0"/>
              <a:t>parameters </a:t>
            </a:r>
            <a:r>
              <a:rPr lang="en-US" dirty="0" smtClean="0"/>
              <a:t>could be also </a:t>
            </a:r>
            <a:r>
              <a:rPr lang="en-US" dirty="0"/>
              <a:t>mapped to a typed or dynamic </a:t>
            </a:r>
            <a:r>
              <a:rPr lang="en-US" dirty="0" smtClean="0"/>
              <a:t>object.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66" y="2936383"/>
            <a:ext cx="9815627" cy="20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Execute a Command multiple </a:t>
            </a:r>
            <a:r>
              <a:rPr lang="en-US" b="1" dirty="0" smtClean="0"/>
              <a:t>times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0193"/>
          </a:xfrm>
        </p:spPr>
        <p:txBody>
          <a:bodyPr/>
          <a:lstStyle/>
          <a:p>
            <a:r>
              <a:rPr lang="en-US" dirty="0"/>
              <a:t>The same signature also allows you to conveniently and efficiently execute a command multiple times (for example to bulk-load data)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65927"/>
            <a:ext cx="10058400" cy="34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1701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Similar performance to a raw SqlCommand with DataReader and parsing.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to roll your own conversion layer for the DataReader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slogana\Desktop\References\Dapper PPT\Performance Metr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24" y="1845734"/>
            <a:ext cx="6621461" cy="444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Buffer </a:t>
            </a:r>
            <a:r>
              <a:rPr lang="en-US" dirty="0" smtClean="0"/>
              <a:t>true(default)/false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True: all </a:t>
            </a:r>
            <a:r>
              <a:rPr lang="en-US" dirty="0"/>
              <a:t>the rows are read </a:t>
            </a:r>
            <a:r>
              <a:rPr lang="en-US" i="1" dirty="0"/>
              <a:t>before</a:t>
            </a:r>
            <a:r>
              <a:rPr lang="en-US" dirty="0"/>
              <a:t> anything is yielded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False: you can iterate each row to avoid memory issues.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Query caching.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Dapper caches information about every query it runs, this allow it to materialize objects quickly and process parameters quickly.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7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Dapper.Contrib</a:t>
            </a:r>
            <a:r>
              <a:rPr lang="en-US" dirty="0" smtClean="0"/>
              <a:t> </a:t>
            </a:r>
            <a:r>
              <a:rPr lang="en-US" dirty="0"/>
              <a:t>contains a number of helper methods </a:t>
            </a:r>
            <a:r>
              <a:rPr lang="en-US" dirty="0" smtClean="0"/>
              <a:t>for generating the queries for CRUD operations.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82186"/>
            <a:ext cx="5677007" cy="22961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17409"/>
            <a:ext cx="8739745" cy="9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Dapper </a:t>
            </a:r>
            <a:r>
              <a:rPr lang="en-US" dirty="0"/>
              <a:t>at Loop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Incentives </a:t>
            </a:r>
            <a:r>
              <a:rPr lang="en-US" dirty="0"/>
              <a:t>Project (under development)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Integration API </a:t>
            </a:r>
            <a:r>
              <a:rPr lang="en-US" dirty="0"/>
              <a:t>(In production)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442 </a:t>
            </a:r>
            <a:r>
              <a:rPr lang="en-US" dirty="0"/>
              <a:t>000 </a:t>
            </a:r>
            <a:r>
              <a:rPr lang="en-US" dirty="0" smtClean="0"/>
              <a:t>operations </a:t>
            </a:r>
            <a:r>
              <a:rPr lang="en-US" dirty="0"/>
              <a:t>per day</a:t>
            </a:r>
          </a:p>
        </p:txBody>
      </p:sp>
    </p:spTree>
    <p:extLst>
      <p:ext uri="{BB962C8B-B14F-4D97-AF65-F5344CB8AC3E}">
        <p14:creationId xmlns:p14="http://schemas.microsoft.com/office/powerpoint/2010/main" val="33156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vs ADO vs Entity Framework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95969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475592"/>
                <a:gridCol w="2807594"/>
                <a:gridCol w="32606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Lines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 Perf. 1º Attempt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 Perf. 2º Attempt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096963" y="3757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Test Operations for each Framework:</a:t>
            </a:r>
          </a:p>
          <a:p>
            <a:r>
              <a:rPr lang="en-US" dirty="0">
                <a:latin typeface="Segoe UI" panose="020B0502040204020203" pitchFamily="34" charset="0"/>
              </a:rPr>
              <a:t>Run 20x</a:t>
            </a:r>
          </a:p>
          <a:p>
            <a:r>
              <a:rPr lang="en-US" dirty="0">
                <a:latin typeface="Segoe UI" panose="020B0502040204020203" pitchFamily="34" charset="0"/>
              </a:rPr>
              <a:t>    Insert one row</a:t>
            </a:r>
          </a:p>
          <a:p>
            <a:r>
              <a:rPr lang="en-US" dirty="0">
                <a:latin typeface="Segoe UI" panose="020B0502040204020203" pitchFamily="34" charset="0"/>
              </a:rPr>
              <a:t>    Select one row</a:t>
            </a:r>
          </a:p>
          <a:p>
            <a:r>
              <a:rPr lang="en-US" dirty="0">
                <a:latin typeface="Segoe UI" panose="020B0502040204020203" pitchFamily="34" charset="0"/>
              </a:rPr>
              <a:t>    Update one row</a:t>
            </a:r>
          </a:p>
        </p:txBody>
      </p:sp>
    </p:spTree>
    <p:extLst>
      <p:ext uri="{BB962C8B-B14F-4D97-AF65-F5344CB8AC3E}">
        <p14:creationId xmlns:p14="http://schemas.microsoft.com/office/powerpoint/2010/main" val="31244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2201</TotalTime>
  <Words>294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Retrospectiva</vt:lpstr>
      <vt:lpstr>Dapper.Net</vt:lpstr>
      <vt:lpstr>Introduction</vt:lpstr>
      <vt:lpstr>How do we use it?</vt:lpstr>
      <vt:lpstr>Execute a Command multiple times</vt:lpstr>
      <vt:lpstr>Benefits</vt:lpstr>
      <vt:lpstr>Other features</vt:lpstr>
      <vt:lpstr>Extensions</vt:lpstr>
      <vt:lpstr>Using Dapper at Loop</vt:lpstr>
      <vt:lpstr>Dapper vs ADO vs Entity Framework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Dapper.Net</dc:title>
  <dc:creator>Tiago Graf</dc:creator>
  <cp:lastModifiedBy>Tiago Graf</cp:lastModifiedBy>
  <cp:revision>19</cp:revision>
  <dcterms:created xsi:type="dcterms:W3CDTF">2016-06-01T17:15:58Z</dcterms:created>
  <dcterms:modified xsi:type="dcterms:W3CDTF">2016-06-03T13:53:07Z</dcterms:modified>
</cp:coreProperties>
</file>