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2EF7697-E92C-41EC-BBD0-B4EBDA90B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7424" y="1241397"/>
            <a:ext cx="6661191" cy="2385919"/>
          </a:xfrm>
        </p:spPr>
        <p:txBody>
          <a:bodyPr anchor="b">
            <a:normAutofit/>
          </a:bodyPr>
          <a:lstStyle/>
          <a:p>
            <a:r>
              <a:rPr lang="en-US" sz="4000" b="1" i="1" dirty="0"/>
              <a:t>Titanic</a:t>
            </a:r>
            <a:r>
              <a:rPr lang="es-ES" sz="4000" b="1" i="1" dirty="0"/>
              <a:t> Data </a:t>
            </a:r>
            <a:r>
              <a:rPr lang="en-US" sz="4000" b="1" i="1" dirty="0"/>
              <a:t>Visualization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F917F18-1FC2-4296-BD29-5D435DF6C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2" y="3960376"/>
            <a:ext cx="6715693" cy="1474548"/>
          </a:xfrm>
        </p:spPr>
        <p:txBody>
          <a:bodyPr anchor="t">
            <a:normAutofit/>
          </a:bodyPr>
          <a:lstStyle/>
          <a:p>
            <a:r>
              <a:rPr lang="es-ES" sz="2000"/>
              <a:t>Tiago Harari – </a:t>
            </a:r>
            <a:r>
              <a:rPr lang="en-US" sz="2000"/>
              <a:t>tiago.harari@gmail.com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DD169D-D9EF-76C0-E5E2-AF3CB399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C11A61-5FF9-ABB4-D6A8-E2420D9FC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0D1B6C-CE1F-818D-CB3D-07FBCDBFF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F575529-9868-CA59-7D06-353299BC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38935"/>
            <a:ext cx="10905066" cy="45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C369AEE-75C0-9561-E9EB-1D5AE4C99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2" y="6794"/>
            <a:ext cx="9926424" cy="67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7C7C4A1-BD3F-688C-54D8-3AFC3547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27" y="159432"/>
            <a:ext cx="9785023" cy="65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2DADE63-4542-C42E-BCC1-B7F03EF95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929"/>
            <a:ext cx="12192000" cy="643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Titanic Data Visualization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Tiago Jose Harari</cp:lastModifiedBy>
  <cp:revision>1</cp:revision>
  <dcterms:created xsi:type="dcterms:W3CDTF">2024-10-15T14:40:28Z</dcterms:created>
  <dcterms:modified xsi:type="dcterms:W3CDTF">2024-10-15T14:53:35Z</dcterms:modified>
</cp:coreProperties>
</file>