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60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29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5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40cc841-e9d0-4734-b584-fa61fbcb9a5a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227jNhD9lUAv++IEutmW9i2bCxpsWgSbIH0ogmJEjmQuaFFLUWncwD/U3+iPdUhKTpw4l81uu226DwZocjg8M3NmOOJ1wEXbSFj8BHMM3gZHNRcMuNJbUTAKaj+ZRayYjMMim6QQJUXJk2lKq6oxQtVt8PY6MKArNOei7UBaTTT5y8UoAClPoLL/SpAtjoIGdatqkOJ39MK0ZHSHy1GAV41UGqzKUwMGrdpLEqf/BCHaSehEYEZc4iky42cnWT6NwiTlkJZ5zookL4DEWi/gkG0Usard8XuqNiBqOsbO5TjN+SRLCswYpBGO45Lb+VJI04sUi4OrRpN1ZPOisc7ZI6yV0uQ1GTgrNLYe9HWwp2Q3d6ODtflT1WmGH7B0S7URZkGaSlFDzYR1ypIccqIVucut0JB3zLjpmfptTyMdStDC5WiFY5df0m6avQtit6o0VmD6vwd/C8KtU5DoZw+7uo9PeB/vBc20oq5kH/+bUJx5MxqBezPQxvKr+EiBtG6nTUpz1O8WzvP7Qg8UiEd3gH9Ta5cXA0dJ+OMtFvYk8fC/PisulnYJo3iM42nB4jEURVzm8QS/0/dZCG08t07IC3gnqNELKAwk++/n8GMmf1sehyUUMZuOS56xiJVhnHhVj/L4v1H+Rv9o3p1iNcf6hXn3g0ANms0Wx3iJ8j6Y1fr9pQHCOWjhL3QH/IUG9Z3JSlmwZuO+bRWs2C08/fhTJ2CL4xYHA15Vb0qwW6tHnfJYcF6zX3788492g2OerHhMdi2lJnLP3I3F7+l68po92zPudRvZ08dX8TTmZRSm6TgcT6Ipy6Np9nQ38r0afa9GX1yNWklNjV6rP8Ec6QPVDiqkrz27iUjXeIAC2xtiro/Ohw9Q6tEOtZq7bb2pNhgrbxwrio618gwKib+yIoYsgnB7AkmxnU4w2c4wzreTOEvKLCuLvJjSdg84tO3WzzOqn31bRd/gQ7tydKcNaJ/feQ3hJKB3+gJPODr0HGTnvtVJ57Ew3jHXfprk4jBKjq2kzWj7s3tsnDZ4b6648y+6jN6o7s07aAV7EyyXXt0Dd8IK1Otm9//rRhgFDNgM+aFLrX3/5nRkcO4DLdw7S8votCPuW+B5QzjaoSEe/r0XtS0C9oTSfH6v/JI03Zg8o+CDqGbmAaYPieMuwvUHNrsU2DyiRIG6HV67vBu0km405ACJSetJv/qpQ70gi5zETex2rD07q6jtbIjJjgVNykRL7pLQtLaS2nc3muLonPMeF59RW76+Qx26E1HXAzSbGl9gsWPeAyavn0NCWikXysEZQwmqOymJuTMhuca6Z+q6yIOVMz0erDpTFV1Wt8x6to7kAR0Xff1MYYplxpOEc8zzFMcYxS6RHrseDV6ZQl2t9+c9VzfdmKozbQMMT6DGDYXf8Zgjf6L4uwfgwB1CaASR5YkN1tDVVbFc/gW8GjOIqRYAAA==&quot;"/>
    <we:property name="creatorSessionId" value="&quot;e22cc0b6-eea7-4c5f-8458-31ef528960b4&quot;"/>
    <we:property name="creatorTenantId" value="&quot;cf72e2bd-7a2b-4783-bdeb-39d57b07f76f&quot;"/>
    <we:property name="creatorUserId" value="&quot;100320026A9E696F&quot;"/>
    <we:property name="datasetId" value="&quot;0b5ad396-c930-4bb0-912a-a643d745058f&quot;"/>
    <we:property name="embedUrl" value="&quot;/reportEmbed?reportId=a1b11f58-7cca-4c59-af28-5f3a2f465b3c&amp;config=eyJjbHVzdGVyVXJsIjoiaHR0cHM6Ly9XQUJJLVNPVVRILUNFTlRSQUwtVVMtQi1QUklNQVJZLXJlZGlyZWN0LmFuYWx5c2lzLndpbmRvd3MubmV0IiwiZW1iZWRGZWF0dXJlcyI6eyJ1c2FnZU1ldHJpY3NWTmV4dCI6dHJ1ZX19&amp;disableSensitivityBanner=true&quot;"/>
    <we:property name="initialStateBookmark" value="&quot;H4sIAAAAAAAAA+1YzW7bOBB+FUOXXhzDkvwj9ZZfbBCnNeIge1gEBUWOZBa0qFJUNm7gF9rX2BfbISk5sePYadrd7mZzMCAPh8NvZr4ZjnTnMV4Wgsw/kBl4773TnHFKmFQt32t7uRMefPx4dr5/cfbpw/75MYplobnMS+/9naeJykBf8bIiwphA4W/XbY8IMSaZ+ZcSUULbK0CVMieCfwWnjEtaVbBoe3BbCKmIMTnRRIMxe4Pq+B/P9jshnkio5jcwAaqddBDFQ78b9hjppXFMkzBOCKqVTsEi26hiTNvjD2WuCc/xGCOLYRizQRQmEFHS86EfpMzIUy50rZLMj28Lhd6hz/PCROUQsWZSYbiEZ71QUDrQd96hFNXMPh2vyCeyUhQuILVLueZ6jpZSnpOcchOUBQZkrCSGy67gI6uotuKp/P1QAR6K0LqL9hLHPrvB3ShdB7GfZQoyouu/x38LwtaECHDSkyqv89N9jPcaJSXPM1Hn/z4Vl86NgsPhlCht+JV8xkSasOMmqRiog7mN/BFXDQWC9hrwn+rt4rrhKCp/fsDCmiQO/o9nxfXCLIEf9KE/TGjQJ0kSpHEwgDf6PguhyWdrjFGAtaT6L6AwQd1/P4e3ufxzedxNSRLQYT9lEfVp2g1CZ2orj/8b7a/9j9bdBLIZ5C+su184KKLodD6CGxCPwSzXHy81EK6I4u5Ct8Bf6FA9kiyNeSs+HplRwag9wFM/f6k4aTFoMaKJM1W74u3ncmtQtiXnNcfl/M8/yg2B2dnxqKhKLE1gjrkbm9/ufvKaI1sz7nU7WdPHdfFewFK/2+v1u/2BP6SxP4x2TyNv3eitG313NyoFDjVqpf94M8AXVPOQAb7tmU1IusIB5FDeE3P16ap5AcUZ7UTJmd1Wu2qSsYzGSGJ2jJeXJBHwiSYBiXzS3RuQMNnrDSDciyCI98IgCtMoSpM4GeJ2B7hrxq1fp9g/67EKX76bceV0bQwonz95NelEoGtzgSMcHnpFRGXf1dHmiGsXmDsnRr2g64cjo2kq2vzMHpOnDdGbSWbjC7aiN5p7d0BKTt95i4Uz98SdsAT1utn9/7oR2h4ldArsxJbWkfvYdKph5hLN7XeWkuJpp8yNwLMCcZTNQNz8O+O5aQLmhFR/+6z8kjLdWDxt74JnU/0E05vCsRfh6pc1s+SZOsJCIXnZfO1yYVBS2KemBlBNmEi61S8VqDl6ZDXuc9cx/nSWWetsyEnHgEZjvMRwCVKUppOa724oYmCDcwbzb+gtPz6gFt2Y53kDzZTGd3hsmfeEy6vnoJKS0qayCUbTgvJKCGTulAumIK+ZuqryZOfsjRqvLmWGl9UDt55tI3zCxnXdP3tkCGnEwpAxiOMe9MEPbCFtux413OpE3q7O5zVXN92YstJlQSiMSQ4bGr/lMQO2o/nbD8CePQTRcCTLjg3G0eVVsVj8BUwwTZ6iFgAA&quot;"/>
    <we:property name="isFiltersActionButtonVisible" value="true"/>
    <we:property name="isVisualContainerHeaderHidden" value="false"/>
    <we:property name="pageDisplayName" value="&quot;Página 1&quot;"/>
    <we:property name="pageName" value="&quot;68971034da4f99cb39ba&quot;"/>
    <we:property name="reportEmbeddedTime" value="&quot;2024-10-08T22:40:58.063Z&quot;"/>
    <we:property name="reportName" value="&quot;analise_dataset_sample_financials&quot;"/>
    <we:property name="reportState" value="&quot;CONNECTED&quot;"/>
    <we:property name="reportUrl" value="&quot;/groups/me/reports/a1b11f58-7cca-4c59-af28-5f3a2f465b3c/68971034da4f99cb39ba?bookmarkGuid=f02043cb-7475-4b23-b2b3-8d3bf81263bf&amp;bookmarkUsage=1&amp;ctid=cf72e2bd-7a2b-4783-bdeb-39d57b07f76f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d9ab06c-f37e-4d28-954b-ff7f3908bd1c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creatorSessionId" value="&quot;da53cd2f-c6a8-4816-b0e5-9d641ff18a46&quot;"/>
    <we:property name="creatorTenantId" value="&quot;cf72e2bd-7a2b-4783-bdeb-39d57b07f76f&quot;"/>
    <we:property name="creatorUserId" value="&quot;100320026A9E696F&quot;"/>
    <we:property name="reportEmbeddedTime" value="&quot;2024-10-08T22:41:53.224Z&quot;"/>
    <we:property name="reportState" value="&quot;CONNECTED&quot;"/>
    <we:property name="reportUrl" value="&quot;/groups/me/reports/a1b11f58-7cca-4c59-af28-5f3a2f465b3c/d3c82ee076d5d92b07ae?bookmarkGuid=05a1a5b2-47fa-4b9c-9d42-ad3193c397c7&amp;bookmarkUsage=1&amp;ctid=cf72e2bd-7a2b-4783-bdeb-39d57b07f76f&amp;fromEntryPoint=export&quot;"/>
    <we:property name="pageDisplayName" value="&quot;Página 2&quot;"/>
    <we:property name="pageName" value="&quot;d3c82ee076d5d92b07ae&quot;"/>
    <we:property name="reportName" value="&quot;analise_dataset_sample_financials&quot;"/>
    <we:property name="isVisualContainerHeaderHidden" value="false"/>
    <we:property name="isFiltersActionButtonVisible" value="true"/>
    <we:property name="initialStateBookmark" value="&quot;H4sIAAAAAAAAA+1XyW7bMBD9FYNno9DiRe7NcVK0yIq4zaUwihE5chgwpEpRadzAP9Tf6I91KMlZascOiqAx0p5EDkezvDckhzdMyCJXMDuCS2Rv2QctJAdhbCtkbaZr4c7x8f7h8HT/y9HwcI/EJnfS6IK9vWEO7BTdmSxKUN4ECT9P2gyUOoGpn2WgCmyzHG1hNCj5HWtlWnK2xHmb4XWujAVvcuzAoTd7Reo0J9/hm5g8AnfyCsfIXS0VMU8ixKDfE10xiNKgD0hqRa1QRbZSxZuu3I+MdiA1ufGyFLso0s6gF4VhAJD0O9nAywupp6oJ+O7fj7Pco+Lw2qXm2uORXpBjb2k+p4SyTpx2+xxSzIIEg6gTY+j/zqRyC4ezvevcElaEYG1tKK5AcxSsAsRiUed/w4bTqcUpuGa692BxZFR5uUI+NqXleIpZtaSddDPykUlNPqQH38d5Yg3RUq20xqCwlr4rdYNy4Kfn5tvIItEivGBCkrWgcLDiISI0sQLtzqzKdlfaBYlR+7egXzRTSo1ESS+MqfxFnwYiSkOOvLfl1H3S0hWtsVHiX6BvXbYNhQMBvYwI5GGU9LJM9Aabd9+IEJoaS0efWmLxuUIfmVI7O2PLtLS3pJRomEn3DGWUSxydg3VbXUqPZTufLO4b0ri4d6M0RVKH//xVMakvDxHwfsp5HPcHmHSzhIvOlp9ATy2bJ5T5e4kWLD+fHeAVquXQbteXlxYBnYGVdTNRpfGH6TXt0K0x9iDjXd+meLV78TTjr6WElsCWAAe1qSYVNtRm7d5fdwa9ZlwOf/4oVgCz+a5SZUFbAkVdxysPnM37+DUj21Tc606yKZ/69Ax5hzq3DCJM4iSJI4FB8P/y/8tPgCfsy61qBB5/ErxcI1BV8x1k7BLpne0HpnRFDhxPQGPlP69NSKz0qHBAC89UNbb+eyCJjpqoM1Cl56h6lbPKCXEnU4UbfvBvdVaFVUX3C+dHs8I3EAAA&quot;"/>
    <we:property name="bookmark" value="&quot;H4sIAAAAAAAAA+1XyW7bMBD9FYNno9BmLbmlTooWSIugbnMpfBiRI4eBQqoU5doN/EP9jf5Yh5KcpXacoAgaI+1J5MxolveG2xUTsq5KWH6AS2QH7J0SkoPQZuCzIVOdMCtCjJJRkMVpWCQ8wmIUkVZXVmpVs4MrZsHM0J7JuoHSeSLhl+mQQVmewszNCihrHLIKTa0VlPI7dsaksqbB1ZDhoiq1AedyYsGiczsnc5pTCv6rkCICt3KOE+S2k4qQpwGil8RiJLIg9xJAMqs7gzazrSbOdRt+rJUFqSiMk+U4QpFHWRz4vgeQJlGROXkt1azsE77599OycuBYXNhcLxwe+QUFdp5WKyqoiMJ8lHDIsfBS9IIoRN/9XcjSrgMujxeVIawIwc7boZiD4ihYC4jBuqv/ih3OZgZnYPvp8R3lWJfN5Rb5RDeG40csWpWy0i4pRiEVxZAOfJfnqdFES6sZTKDETvqmUT3Knpue629jg0SLcIIpSXaCwsGIu4jQxAg0r5dttUfSrEkMhr8l/ayVUmkkSmM/pFUgEhqIIPc58njPqfuspK0HE12Kf4G+XdX2FGYC4oII5H6QxkUh4uzh1TcmhGba0A5YbrD4VKmPdaOsWbJNWoZ70ko0LKR9gjaqJI7Pwdi9bqX7ql1N1+cNWVzcOlH6JunSf/qumHaHh/B4knMehkmG6ahIuYj2fAd6bNs8os3fSjRg+PnyBOdYbqZ2rd9UrRM6AyO7y0Rbxh+W19+Krp2xOxUfuWuKM7uVTz/+2kgYCBwIsNC56kthh0rvXPu79qCXjMv7nz/qLcA8fFaVTU1LAkXXx1s3nIfX8UtGtu+4l11k3z7d7unziG5uBQSYhmkaBgI97//h/5efAI9Yl3t1Ebj/SfB8F4G2m28gY5dI72w30I2tK+B4Cgrb+FXnQmJrR40DSjim2rFx3xNJdHREnUHZOI7aVzlrw7TRfgFp33FjDhAAAA==&quot;"/>
    <we:property name="datasetId" value="&quot;0b5ad396-c930-4bb0-912a-a643d745058f&quot;"/>
    <we:property name="embedUrl" value="&quot;/reportEmbed?reportId=a1b11f58-7cca-4c59-af28-5f3a2f465b3c&amp;config=eyJjbHVzdGVyVXJsIjoiaHR0cHM6Ly9XQUJJLVNPVVRILUNFTlRSQUwtVVM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1a4d1bf-896a-42ea-a89b-cfb461e332f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1b11f58-7cca-4c59-af28-5f3a2f465b3c/92fad37d921050eb61a8?bookmarkGuid=3a47f9a8-242c-42c9-a3e5-074170e9da56&amp;bookmarkUsage=1&amp;ctid=cf72e2bd-7a2b-4783-bdeb-39d57b07f76f&amp;fromEntryPoint=export&quot;"/>
    <we:property name="reportState" value="&quot;CONNECTED&quot;"/>
    <we:property name="artifactViewState" value="&quot;live&quot;"/>
    <we:property name="reportEmbeddedTime" value="&quot;2024-10-08T22:37:00.734Z&quot;"/>
    <we:property name="creatorSessionId" value="&quot;2051d1c8-6e63-404a-a59f-beb0a4e8d867&quot;"/>
    <we:property name="creatorUserId" value="&quot;100320026A9E696F&quot;"/>
    <we:property name="creatorTenantId" value="&quot;cf72e2bd-7a2b-4783-bdeb-39d57b07f76f&quot;"/>
    <we:property name="pageDisplayName" value="&quot;Página 3&quot;"/>
    <we:property name="pageName" value="&quot;92fad37d921050eb61a8&quot;"/>
    <we:property name="reportName" value="&quot;analise_dataset_sample_financials&quot;"/>
    <we:property name="isVisualContainerHeaderHidden" value="false"/>
    <we:property name="isFiltersActionButtonVisible" value="true"/>
    <we:property name="initialStateBookmark" value="&quot;H4sIAAAAAAAAA+1WXW+bMBT9K5WfowlICEneUpZJU9c2Kmtfpmi64At15djImCxZxH/ftUnXNprWPeyj2sYL9vHlnnOvj4X3jIumlrC7gDWyGXuruCiAa3MSsgFTPXh6eXl2Pr86+3gxP18QrGsrtGrYbM8smArtjWhakC4FgR9WAwZSLqFysxJkgwNWo2m0Aik+Yx9MS9a02A0YbmupDbiUmQWLLu2GwmlO3OGrITFCYcUGMyxsj06jEvgw4dMoDOIA83EIEwpr+gCv7JshLrWnT7WyIBTROCweJ+UEQwqFIA/4dIyj3OGlkPYQku8W29pQdVTzrnZdSUlrpQ21SzJfhcGmF71nqZbt2o8WT/BMt6bAKyz9krLC7ihTKRSoQrimdNSQpdHULr+S6lZZs/Pwrf6UGiRSzmZBN/iqY8439DWhxyLmVWWwAnuYLn6JwpMMJPbom1Yd9id4uXqvlbDNSaYlf17zipBGqEoePPtgn/d9KWuo3XHI78h3ziXdvVOJ8O6RFw9W2Xn7/HxvrDq3NBzhNAQIoyAY5jwuR0lR/DfxDymkYSns32aIOAghmpQJxAmPhuO4jKfJizBEhtUalf0XDFELTG/B2GNXaMPRnPb7/1qY+x9bNDgS/ker7Va/074PrjjYlydROQpGWISTIkAIk/HIpfpuvy1uba63T9vtn8cIWyNdW9xAt7apocAlKPTV1L0ggT6OrAeKu732Y+Pe7wSdnp76BmTrWP0lh3kSUiNyic984K4+zMtytXZfABt5tL+GCQAA&quot;"/>
    <we:property name="bookmark" value="&quot;H4sIAAAAAAAAA+1WTY/TMBD9K5XPFXLSfLR7W0qRkBCqKOwF9TCJJ1mvXDtynNJS5b8zdrJf1Qo48LECconzZjrvzfgl9YkJ2TYKju9gh+yCvdFCliCMnURsyvQAlnEJyBMu5skiSjHhScYpahonjW7ZxYk5sDW6K9l2oHwlAj+xlEcQz6sc0lzEsyyt0kXOtlMGSq2h9jkVqBanrEHbGg1KfsGhBIWc7bCfMjw0yljwRBsHDj3ZntLpmYRFL2akA0on97jB0g3oIq5AzHKxiCOeciyyCOaU1g4JQe+TKb50oF8a7UBqovFYmuXVHCNKBV5wscgwKTxeSeXGlOK4OjSWeqZJHBs/siVprY2lWSoWurDYDqJPbGlUtwur1SN8Yzpb4nusQkg76Y5UqZIadCn9UHoayNoaGleILE2nnT0G+Np8XlokUsEueD+903Ep9vRrQs9FXNa1xRrc+Lj6JQonG1A4oK87Pe4Pf756P2rp2snGKPF9zVtCWqlrNXr23j4fhlZ20PiXpLgh33mX9LdOJcKbB14crXIM9vn53tj2PjRLcBEBRDHns0KkVZKX5X8T/5BCWlbS/W2GePLj/BwMscF6h9r9C4ZoJC6vwbpzVxgr0L4c9v+VtLd/bPH0TPgf7bbf/k773rtitK/I44oOIlhG85IjRHmW+FLfnLfDgyvM4fG4w/UQYTukw4xfmM61DZS4Bo2hm2YQJDHkkfVAC7/XYW39/a2kt2egvgLVedZwyGGBxmvvvwKpujObcwkAAA==&quot;"/>
    <we:property name="datasetId" value="&quot;0b5ad396-c930-4bb0-912a-a643d745058f&quot;"/>
    <we:property name="embedUrl" value="&quot;/reportEmbed?reportId=a1b11f58-7cca-4c59-af28-5f3a2f465b3c&amp;config=eyJjbHVzdGVyVXJsIjoiaHR0cHM6Ly9XQUJJLVNPVVRILUNFTlRSQUwtVVM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Tiago Jun</cp:lastModifiedBy>
  <cp:revision>3</cp:revision>
  <dcterms:created xsi:type="dcterms:W3CDTF">2018-06-07T21:39:02Z</dcterms:created>
  <dcterms:modified xsi:type="dcterms:W3CDTF">2024-10-08T22:42:54Z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