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  <p:sldMasterId id="2147483735" r:id="rId2"/>
  </p:sldMasterIdLst>
  <p:sldIdLst>
    <p:sldId id="256" r:id="rId3"/>
    <p:sldId id="257" r:id="rId4"/>
    <p:sldId id="258" r:id="rId5"/>
    <p:sldId id="259" r:id="rId6"/>
    <p:sldId id="268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smtClean="0"/>
              <a:t>Licenciatura em Engenharia Informática e de Computadores </a:t>
            </a:r>
            <a:br>
              <a:rPr lang="pt-PT" dirty="0" smtClean="0"/>
            </a:br>
            <a:r>
              <a:rPr lang="pt-PT" dirty="0" smtClean="0"/>
              <a:t>Projeto e Seminário </a:t>
            </a:r>
            <a:br>
              <a:rPr lang="pt-PT" dirty="0" smtClean="0"/>
            </a:br>
            <a:r>
              <a:rPr lang="pt-PT" dirty="0" smtClean="0"/>
              <a:t>Semestre de Verão 2015/2016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53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67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4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43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61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smtClean="0"/>
              <a:t>Licenciatura em Engenharia Informática e de Computadores </a:t>
            </a:r>
            <a:br>
              <a:rPr lang="pt-PT" dirty="0" smtClean="0"/>
            </a:br>
            <a:r>
              <a:rPr lang="pt-PT" dirty="0" smtClean="0"/>
              <a:t>Projeto e Seminário </a:t>
            </a:r>
            <a:br>
              <a:rPr lang="pt-PT" dirty="0" smtClean="0"/>
            </a:br>
            <a:r>
              <a:rPr lang="pt-PT" dirty="0" smtClean="0"/>
              <a:t>Semestre de Verão 2015/2016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10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3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56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597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05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14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33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12520" y="3101196"/>
            <a:ext cx="99669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5227" y="1620946"/>
            <a:ext cx="10058400" cy="1450757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2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249" y="541461"/>
            <a:ext cx="8117687" cy="1261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 dirty="0" smtClean="0"/>
              <a:t>Licenciatura em Engenharia Informática e de Computadores </a:t>
            </a:r>
            <a:br>
              <a:rPr lang="pt-PT" dirty="0" smtClean="0"/>
            </a:br>
            <a:r>
              <a:rPr lang="pt-PT" dirty="0" smtClean="0"/>
              <a:t>Projeto e Seminário </a:t>
            </a:r>
            <a:br>
              <a:rPr lang="pt-PT" dirty="0" smtClean="0"/>
            </a:br>
            <a:r>
              <a:rPr lang="pt-PT" dirty="0" smtClean="0"/>
              <a:t>Semestre de Verão 2015/2016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683249" y="2058253"/>
            <a:ext cx="8117687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286603"/>
            <a:ext cx="2943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260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5759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1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9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dirty="0"/>
              <a:t>Licenciatura em Engenharia Informática e de Computadores </a:t>
            </a:r>
            <a:br>
              <a:rPr lang="pt-PT" dirty="0"/>
            </a:br>
            <a:r>
              <a:rPr lang="pt-PT" dirty="0"/>
              <a:t>Projeto e Seminário </a:t>
            </a:r>
            <a:br>
              <a:rPr lang="pt-PT" dirty="0"/>
            </a:br>
            <a:r>
              <a:rPr lang="pt-PT" dirty="0"/>
              <a:t>Semestre de Verão 2015/2016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529359" y="2277372"/>
            <a:ext cx="5133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dirty="0" smtClean="0"/>
              <a:t>PDS16inEclipse</a:t>
            </a:r>
            <a:endParaRPr lang="pt-PT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829371" y="3443846"/>
            <a:ext cx="2533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André </a:t>
            </a:r>
            <a:r>
              <a:rPr lang="pt-PT" dirty="0" err="1" smtClean="0"/>
              <a:t>Ramanlal</a:t>
            </a:r>
            <a:r>
              <a:rPr lang="pt-PT" dirty="0" smtClean="0"/>
              <a:t> nº39204</a:t>
            </a:r>
          </a:p>
          <a:p>
            <a:pPr algn="ctr"/>
            <a:r>
              <a:rPr lang="pt-PT" dirty="0" smtClean="0"/>
              <a:t>Tiago Oliveira nº40653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71845" y="4484768"/>
            <a:ext cx="264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Orientadores:</a:t>
            </a:r>
          </a:p>
          <a:p>
            <a:pPr algn="ctr"/>
            <a:r>
              <a:rPr lang="pt-PT" dirty="0" smtClean="0"/>
              <a:t>Tiago Dias</a:t>
            </a:r>
          </a:p>
          <a:p>
            <a:pPr algn="ctr"/>
            <a:r>
              <a:rPr lang="pt-PT" dirty="0" smtClean="0"/>
              <a:t>Pedro Sampaio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90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4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73610"/>
            <a:ext cx="10941169" cy="58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6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73610"/>
            <a:ext cx="10941169" cy="58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19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8000" dirty="0" smtClean="0"/>
              <a:t>DEMO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890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Questões?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10" y="1811546"/>
            <a:ext cx="2946180" cy="43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PDS16 – Características da Arquitetura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pt-PT" sz="2000" dirty="0" smtClean="0"/>
              <a:t>Arquitetura a 16 </a:t>
            </a:r>
            <a:r>
              <a:rPr lang="pt-PT" sz="2000" i="1" dirty="0" smtClean="0"/>
              <a:t>bits</a:t>
            </a:r>
            <a:r>
              <a:rPr lang="pt-PT" sz="2000" dirty="0" smtClean="0"/>
              <a:t> baseada no modelo de </a:t>
            </a:r>
            <a:r>
              <a:rPr lang="pt-PT" sz="2000" i="1" dirty="0" err="1" smtClean="0"/>
              <a:t>Von-Neumann</a:t>
            </a:r>
            <a:r>
              <a:rPr lang="pt-PT" sz="2000" dirty="0" smtClean="0"/>
              <a:t>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000" dirty="0" smtClean="0"/>
              <a:t>Adota a Filosofia das maquinas do tipo </a:t>
            </a:r>
            <a:r>
              <a:rPr lang="pt-PT" sz="2000" i="1" dirty="0" err="1" smtClean="0"/>
              <a:t>Reduced</a:t>
            </a:r>
            <a:r>
              <a:rPr lang="pt-PT" sz="2000" i="1" dirty="0" smtClean="0"/>
              <a:t> </a:t>
            </a:r>
            <a:r>
              <a:rPr lang="pt-PT" sz="2000" i="1" dirty="0" err="1" smtClean="0"/>
              <a:t>Instruction</a:t>
            </a:r>
            <a:r>
              <a:rPr lang="pt-PT" sz="2000" i="1" dirty="0" smtClean="0"/>
              <a:t> Set </a:t>
            </a:r>
            <a:r>
              <a:rPr lang="pt-PT" sz="2000" i="1" dirty="0" err="1" smtClean="0"/>
              <a:t>Cumputer</a:t>
            </a:r>
            <a:r>
              <a:rPr lang="pt-PT" sz="2000" i="1" dirty="0" smtClean="0"/>
              <a:t> (</a:t>
            </a:r>
            <a:r>
              <a:rPr lang="pt-PT" sz="2000" dirty="0"/>
              <a:t>RISC</a:t>
            </a:r>
            <a:r>
              <a:rPr lang="pt-PT" sz="2000" dirty="0" smtClean="0"/>
              <a:t>);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000" dirty="0" smtClean="0"/>
              <a:t>Dois bancos de 8 registos a 16 </a:t>
            </a:r>
            <a:r>
              <a:rPr lang="pt-PT" sz="2000" i="1" dirty="0" smtClean="0"/>
              <a:t>bits</a:t>
            </a:r>
            <a:r>
              <a:rPr lang="pt-PT" sz="2000" dirty="0" smtClean="0"/>
              <a:t>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000" dirty="0" smtClean="0"/>
              <a:t>Disponibiliza cerca de 40 instruções distintas divididas em 3 categorias: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000" dirty="0" smtClean="0"/>
              <a:t>Processamento de dados;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000" dirty="0" smtClean="0"/>
              <a:t>Transferência de dados;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000" dirty="0" smtClean="0"/>
              <a:t> Controlo de fluxo de execução.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000" dirty="0" smtClean="0"/>
              <a:t>Espaço de memória útil partilhado entre código e dados dos programas mas também com periféricos;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000" dirty="0" smtClean="0"/>
              <a:t>Memória endereçável ao </a:t>
            </a:r>
            <a:r>
              <a:rPr lang="pt-PT" sz="2000" i="1" dirty="0" smtClean="0"/>
              <a:t>byte</a:t>
            </a:r>
            <a:r>
              <a:rPr lang="pt-PT" sz="2000" dirty="0" smtClean="0"/>
              <a:t> com dimensão total de 64 </a:t>
            </a:r>
            <a:r>
              <a:rPr lang="pt-PT" sz="2000" dirty="0" err="1" smtClean="0"/>
              <a:t>kB</a:t>
            </a:r>
            <a:r>
              <a:rPr lang="pt-PT" sz="2000" dirty="0" smtClean="0"/>
              <a:t>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000" dirty="0" smtClean="0"/>
              <a:t>Suporte ao atendimento e processamento de pedidos de interrupção externos.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PT" sz="2000" dirty="0" smtClean="0"/>
          </a:p>
        </p:txBody>
      </p:sp>
    </p:spTree>
    <p:extLst>
      <p:ext uri="{BB962C8B-B14F-4D97-AF65-F5344CB8AC3E}">
        <p14:creationId xmlns:p14="http://schemas.microsoft.com/office/powerpoint/2010/main" val="26643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smtClean="0"/>
              <a:t>Xtext Framework</a:t>
            </a:r>
            <a:endParaRPr lang="pt-PT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pt-PT" sz="2000" dirty="0" smtClean="0"/>
              <a:t>Utilizada para o definição/desenvolvimento de linguagens de programação;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000" dirty="0" smtClean="0"/>
              <a:t>Tem como base na linguagem de programação Java;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000" dirty="0" smtClean="0"/>
              <a:t>Integração com a Eclipse </a:t>
            </a:r>
            <a:r>
              <a:rPr lang="pt-PT" sz="2000" dirty="0" err="1" smtClean="0"/>
              <a:t>Modeling</a:t>
            </a:r>
            <a:r>
              <a:rPr lang="pt-PT" sz="2000" dirty="0" smtClean="0"/>
              <a:t> Framework (EMF);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000" dirty="0" smtClean="0"/>
              <a:t>Oferece a possibilidade de implementar várias funcionalidades como:</a:t>
            </a:r>
            <a:endParaRPr lang="pt-PT" sz="2000" i="1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000" dirty="0"/>
              <a:t>Suporte á edição de texto</a:t>
            </a:r>
            <a:r>
              <a:rPr lang="pt-PT" sz="2000" dirty="0" smtClean="0"/>
              <a:t>;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000" i="1" dirty="0" err="1" smtClean="0"/>
              <a:t>Parser</a:t>
            </a:r>
            <a:r>
              <a:rPr lang="pt-PT" sz="2000" i="1" dirty="0" smtClean="0"/>
              <a:t>;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000" i="1" dirty="0" smtClean="0"/>
              <a:t>Linker;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000" i="1" dirty="0" err="1" smtClean="0"/>
              <a:t>Type</a:t>
            </a:r>
            <a:r>
              <a:rPr lang="pt-PT" sz="2000" i="1" dirty="0" smtClean="0"/>
              <a:t> </a:t>
            </a:r>
            <a:r>
              <a:rPr lang="pt-PT" sz="2000" i="1" dirty="0" err="1" smtClean="0"/>
              <a:t>checker</a:t>
            </a:r>
            <a:r>
              <a:rPr lang="pt-PT" sz="2000" i="1" dirty="0" smtClean="0"/>
              <a:t>;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PT" sz="2000" dirty="0" smtClean="0"/>
              <a:t>Compilador;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000" dirty="0" smtClean="0"/>
              <a:t>Multiplataforma (Eclipse, IntelliJ IDEA, browsers).</a:t>
            </a:r>
            <a:endParaRPr lang="pt-PT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231" y="1031522"/>
            <a:ext cx="2281449" cy="67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6000" dirty="0" smtClean="0"/>
              <a:t>Funcionalidades Implementadas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8057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73610"/>
            <a:ext cx="10941169" cy="58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2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8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73610"/>
            <a:ext cx="10941169" cy="58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273610"/>
            <a:ext cx="10941169" cy="58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189</Words>
  <Application>Microsoft Office PowerPoint</Application>
  <PresentationFormat>Ecrã Panorâmico</PresentationFormat>
  <Paragraphs>32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1_Retrospetiva</vt:lpstr>
      <vt:lpstr>Retrospetiva</vt:lpstr>
      <vt:lpstr>Licenciatura em Engenharia Informática e de Computadores  Projeto e Seminário  Semestre de Verão 2015/2016</vt:lpstr>
      <vt:lpstr>PDS16 – Características da Arquitetura</vt:lpstr>
      <vt:lpstr>Xtext Framework</vt:lpstr>
      <vt:lpstr>Funcionalidades Implementadas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DEMO</vt:lpstr>
      <vt:lpstr>Questões?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PDS16inEclipse</dc:title>
  <dc:creator>Tiago Oliveira</dc:creator>
  <cp:lastModifiedBy>Tiago Oliveira</cp:lastModifiedBy>
  <cp:revision>8</cp:revision>
  <dcterms:created xsi:type="dcterms:W3CDTF">2016-07-26T10:28:41Z</dcterms:created>
  <dcterms:modified xsi:type="dcterms:W3CDTF">2016-07-26T11:39:11Z</dcterms:modified>
</cp:coreProperties>
</file>