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62" r:id="rId5"/>
    <p:sldId id="261" r:id="rId6"/>
    <p:sldId id="260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BE19B-1CD0-4837-A43A-A2BF412A510A}" v="132" dt="2023-10-05T19:06:03.881"/>
    <p1510:client id="{A061FAA0-F689-4776-B14C-4E6E5CA41F1E}" v="7" dt="2023-10-05T19:10:38.352"/>
    <p1510:client id="{C36332C4-FE5B-4A34-84FB-3634AC2C78EC}" v="3" dt="2023-10-05T12:17:23.344"/>
    <p1510:client id="{E358DF56-A8D3-49C0-9688-331991D2B523}" v="1" dt="2023-10-05T00:58:2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HENRIQUE DE MORAES" userId="S::tiago.moraes16@fatec.sp.gov.br::af68a5cb-d10f-4328-b8e7-155422d6b4a7" providerId="AD" clId="Web-{A061FAA0-F689-4776-B14C-4E6E5CA41F1E}"/>
    <pc:docChg chg="modSld">
      <pc:chgData name="TIAGO HENRIQUE DE MORAES" userId="S::tiago.moraes16@fatec.sp.gov.br::af68a5cb-d10f-4328-b8e7-155422d6b4a7" providerId="AD" clId="Web-{A061FAA0-F689-4776-B14C-4E6E5CA41F1E}" dt="2023-10-05T19:10:34.039" v="5" actId="20577"/>
      <pc:docMkLst>
        <pc:docMk/>
      </pc:docMkLst>
      <pc:sldChg chg="modSp">
        <pc:chgData name="TIAGO HENRIQUE DE MORAES" userId="S::tiago.moraes16@fatec.sp.gov.br::af68a5cb-d10f-4328-b8e7-155422d6b4a7" providerId="AD" clId="Web-{A061FAA0-F689-4776-B14C-4E6E5CA41F1E}" dt="2023-10-05T19:10:34.039" v="5" actId="20577"/>
        <pc:sldMkLst>
          <pc:docMk/>
          <pc:sldMk cId="1857138916" sldId="260"/>
        </pc:sldMkLst>
        <pc:spChg chg="mod">
          <ac:chgData name="TIAGO HENRIQUE DE MORAES" userId="S::tiago.moraes16@fatec.sp.gov.br::af68a5cb-d10f-4328-b8e7-155422d6b4a7" providerId="AD" clId="Web-{A061FAA0-F689-4776-B14C-4E6E5CA41F1E}" dt="2023-10-05T19:10:34.039" v="5" actId="20577"/>
          <ac:spMkLst>
            <pc:docMk/>
            <pc:sldMk cId="1857138916" sldId="260"/>
            <ac:spMk id="7" creationId="{DED001EE-F828-D99F-56B7-8207F9B935C8}"/>
          </ac:spMkLst>
        </pc:spChg>
      </pc:sldChg>
    </pc:docChg>
  </pc:docChgLst>
  <pc:docChgLst>
    <pc:chgData name="RADMILA APARECIDA LOPES" userId="S::radmila.lopes@fatec.sp.gov.br::3a546e72-970e-4154-908d-dfd6cfde4678" providerId="AD" clId="Web-{E358DF56-A8D3-49C0-9688-331991D2B523}"/>
    <pc:docChg chg="modSld">
      <pc:chgData name="RADMILA APARECIDA LOPES" userId="S::radmila.lopes@fatec.sp.gov.br::3a546e72-970e-4154-908d-dfd6cfde4678" providerId="AD" clId="Web-{E358DF56-A8D3-49C0-9688-331991D2B523}" dt="2023-10-05T00:58:22.216" v="0" actId="20577"/>
      <pc:docMkLst>
        <pc:docMk/>
      </pc:docMkLst>
      <pc:sldChg chg="modSp">
        <pc:chgData name="RADMILA APARECIDA LOPES" userId="S::radmila.lopes@fatec.sp.gov.br::3a546e72-970e-4154-908d-dfd6cfde4678" providerId="AD" clId="Web-{E358DF56-A8D3-49C0-9688-331991D2B523}" dt="2023-10-05T00:58:22.216" v="0" actId="20577"/>
        <pc:sldMkLst>
          <pc:docMk/>
          <pc:sldMk cId="911930470" sldId="261"/>
        </pc:sldMkLst>
        <pc:spChg chg="mod">
          <ac:chgData name="RADMILA APARECIDA LOPES" userId="S::radmila.lopes@fatec.sp.gov.br::3a546e72-970e-4154-908d-dfd6cfde4678" providerId="AD" clId="Web-{E358DF56-A8D3-49C0-9688-331991D2B523}" dt="2023-10-05T00:58:22.216" v="0" actId="20577"/>
          <ac:spMkLst>
            <pc:docMk/>
            <pc:sldMk cId="911930470" sldId="261"/>
            <ac:spMk id="3" creationId="{5BF870DB-0C83-A878-24C6-869B676BFC27}"/>
          </ac:spMkLst>
        </pc:spChg>
      </pc:sldChg>
    </pc:docChg>
  </pc:docChgLst>
  <pc:docChgLst>
    <pc:chgData name="TIAGO HENRIQUE DE MORAES" userId="S::tiago.moraes16@fatec.sp.gov.br::af68a5cb-d10f-4328-b8e7-155422d6b4a7" providerId="AD" clId="Web-{246BE19B-1CD0-4837-A43A-A2BF412A510A}"/>
    <pc:docChg chg="addSld modSld sldOrd">
      <pc:chgData name="TIAGO HENRIQUE DE MORAES" userId="S::tiago.moraes16@fatec.sp.gov.br::af68a5cb-d10f-4328-b8e7-155422d6b4a7" providerId="AD" clId="Web-{246BE19B-1CD0-4837-A43A-A2BF412A510A}" dt="2023-10-05T19:06:03.881" v="128" actId="20577"/>
      <pc:docMkLst>
        <pc:docMk/>
      </pc:docMkLst>
      <pc:sldChg chg="modSp">
        <pc:chgData name="TIAGO HENRIQUE DE MORAES" userId="S::tiago.moraes16@fatec.sp.gov.br::af68a5cb-d10f-4328-b8e7-155422d6b4a7" providerId="AD" clId="Web-{246BE19B-1CD0-4837-A43A-A2BF412A510A}" dt="2023-10-05T18:53:03.786" v="69" actId="20577"/>
        <pc:sldMkLst>
          <pc:docMk/>
          <pc:sldMk cId="675879669" sldId="259"/>
        </pc:sldMkLst>
        <pc:spChg chg="mod">
          <ac:chgData name="TIAGO HENRIQUE DE MORAES" userId="S::tiago.moraes16@fatec.sp.gov.br::af68a5cb-d10f-4328-b8e7-155422d6b4a7" providerId="AD" clId="Web-{246BE19B-1CD0-4837-A43A-A2BF412A510A}" dt="2023-10-05T18:53:03.786" v="69" actId="20577"/>
          <ac:spMkLst>
            <pc:docMk/>
            <pc:sldMk cId="675879669" sldId="259"/>
            <ac:spMk id="3" creationId="{5BF870DB-0C83-A878-24C6-869B676BFC27}"/>
          </ac:spMkLst>
        </pc:spChg>
        <pc:picChg chg="mod">
          <ac:chgData name="TIAGO HENRIQUE DE MORAES" userId="S::tiago.moraes16@fatec.sp.gov.br::af68a5cb-d10f-4328-b8e7-155422d6b4a7" providerId="AD" clId="Web-{246BE19B-1CD0-4837-A43A-A2BF412A510A}" dt="2023-10-05T18:34:54.735" v="13" actId="1076"/>
          <ac:picMkLst>
            <pc:docMk/>
            <pc:sldMk cId="675879669" sldId="259"/>
            <ac:picMk id="11" creationId="{D5549A8A-7743-A0E4-B788-42569300C2D0}"/>
          </ac:picMkLst>
        </pc:picChg>
      </pc:sldChg>
      <pc:sldChg chg="modSp">
        <pc:chgData name="TIAGO HENRIQUE DE MORAES" userId="S::tiago.moraes16@fatec.sp.gov.br::af68a5cb-d10f-4328-b8e7-155422d6b4a7" providerId="AD" clId="Web-{246BE19B-1CD0-4837-A43A-A2BF412A510A}" dt="2023-10-05T18:54:03.071" v="76" actId="20577"/>
        <pc:sldMkLst>
          <pc:docMk/>
          <pc:sldMk cId="1857138916" sldId="260"/>
        </pc:sldMkLst>
        <pc:spChg chg="mod">
          <ac:chgData name="TIAGO HENRIQUE DE MORAES" userId="S::tiago.moraes16@fatec.sp.gov.br::af68a5cb-d10f-4328-b8e7-155422d6b4a7" providerId="AD" clId="Web-{246BE19B-1CD0-4837-A43A-A2BF412A510A}" dt="2023-10-05T18:54:03.071" v="76" actId="20577"/>
          <ac:spMkLst>
            <pc:docMk/>
            <pc:sldMk cId="1857138916" sldId="260"/>
            <ac:spMk id="7" creationId="{DED001EE-F828-D99F-56B7-8207F9B935C8}"/>
          </ac:spMkLst>
        </pc:spChg>
      </pc:sldChg>
      <pc:sldChg chg="modSp">
        <pc:chgData name="TIAGO HENRIQUE DE MORAES" userId="S::tiago.moraes16@fatec.sp.gov.br::af68a5cb-d10f-4328-b8e7-155422d6b4a7" providerId="AD" clId="Web-{246BE19B-1CD0-4837-A43A-A2BF412A510A}" dt="2023-10-05T19:04:01.029" v="118" actId="20577"/>
        <pc:sldMkLst>
          <pc:docMk/>
          <pc:sldMk cId="911930470" sldId="261"/>
        </pc:sldMkLst>
        <pc:spChg chg="mod">
          <ac:chgData name="TIAGO HENRIQUE DE MORAES" userId="S::tiago.moraes16@fatec.sp.gov.br::af68a5cb-d10f-4328-b8e7-155422d6b4a7" providerId="AD" clId="Web-{246BE19B-1CD0-4837-A43A-A2BF412A510A}" dt="2023-10-05T19:04:01.029" v="118" actId="20577"/>
          <ac:spMkLst>
            <pc:docMk/>
            <pc:sldMk cId="911930470" sldId="261"/>
            <ac:spMk id="3" creationId="{5BF870DB-0C83-A878-24C6-869B676BFC27}"/>
          </ac:spMkLst>
        </pc:spChg>
      </pc:sldChg>
      <pc:sldChg chg="modSp">
        <pc:chgData name="TIAGO HENRIQUE DE MORAES" userId="S::tiago.moraes16@fatec.sp.gov.br::af68a5cb-d10f-4328-b8e7-155422d6b4a7" providerId="AD" clId="Web-{246BE19B-1CD0-4837-A43A-A2BF412A510A}" dt="2023-10-05T18:54:23.510" v="81" actId="20577"/>
        <pc:sldMkLst>
          <pc:docMk/>
          <pc:sldMk cId="2482607051" sldId="262"/>
        </pc:sldMkLst>
        <pc:spChg chg="mod">
          <ac:chgData name="TIAGO HENRIQUE DE MORAES" userId="S::tiago.moraes16@fatec.sp.gov.br::af68a5cb-d10f-4328-b8e7-155422d6b4a7" providerId="AD" clId="Web-{246BE19B-1CD0-4837-A43A-A2BF412A510A}" dt="2023-10-05T18:54:23.510" v="81" actId="20577"/>
          <ac:spMkLst>
            <pc:docMk/>
            <pc:sldMk cId="2482607051" sldId="262"/>
            <ac:spMk id="2" creationId="{9E93AB76-6984-C411-886A-720B6788F1C9}"/>
          </ac:spMkLst>
        </pc:spChg>
      </pc:sldChg>
      <pc:sldChg chg="addSp delSp modSp new mod setBg addAnim">
        <pc:chgData name="TIAGO HENRIQUE DE MORAES" userId="S::tiago.moraes16@fatec.sp.gov.br::af68a5cb-d10f-4328-b8e7-155422d6b4a7" providerId="AD" clId="Web-{246BE19B-1CD0-4837-A43A-A2BF412A510A}" dt="2023-10-05T18:54:43.964" v="83" actId="14100"/>
        <pc:sldMkLst>
          <pc:docMk/>
          <pc:sldMk cId="2236089488" sldId="263"/>
        </pc:sldMkLst>
        <pc:spChg chg="mod">
          <ac:chgData name="TIAGO HENRIQUE DE MORAES" userId="S::tiago.moraes16@fatec.sp.gov.br::af68a5cb-d10f-4328-b8e7-155422d6b4a7" providerId="AD" clId="Web-{246BE19B-1CD0-4837-A43A-A2BF412A510A}" dt="2023-10-05T18:54:43.964" v="83" actId="14100"/>
          <ac:spMkLst>
            <pc:docMk/>
            <pc:sldMk cId="2236089488" sldId="263"/>
            <ac:spMk id="2" creationId="{25FC7CCA-BCF1-881C-709F-91A3F59F2596}"/>
          </ac:spMkLst>
        </pc:spChg>
        <pc:spChg chg="del">
          <ac:chgData name="TIAGO HENRIQUE DE MORAES" userId="S::tiago.moraes16@fatec.sp.gov.br::af68a5cb-d10f-4328-b8e7-155422d6b4a7" providerId="AD" clId="Web-{246BE19B-1CD0-4837-A43A-A2BF412A510A}" dt="2023-10-05T18:27:20.832" v="3"/>
          <ac:spMkLst>
            <pc:docMk/>
            <pc:sldMk cId="2236089488" sldId="263"/>
            <ac:spMk id="3" creationId="{3D3081BD-A612-39BC-74EE-31DE73FF63D1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29:39.372" v="5"/>
          <ac:spMkLst>
            <pc:docMk/>
            <pc:sldMk cId="2236089488" sldId="263"/>
            <ac:spMk id="11" creationId="{CE3C5560-7A9C-489F-9148-18C5E1D0F0B2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29:39.372" v="5"/>
          <ac:spMkLst>
            <pc:docMk/>
            <pc:sldMk cId="2236089488" sldId="263"/>
            <ac:spMk id="13" creationId="{C5CB530E-515E-412C-9DF1-5F8FFBD6F383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29:39.372" v="5"/>
          <ac:spMkLst>
            <pc:docMk/>
            <pc:sldMk cId="2236089488" sldId="263"/>
            <ac:spMk id="15" creationId="{712D4376-A578-4FF1-94FC-245E7A6A489F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29:39.372" v="5"/>
          <ac:spMkLst>
            <pc:docMk/>
            <pc:sldMk cId="2236089488" sldId="263"/>
            <ac:spMk id="17" creationId="{AEA7509D-F04F-40CB-A0B3-EEF16499CC9F}"/>
          </ac:spMkLst>
        </pc:spChg>
        <pc:picChg chg="add mod">
          <ac:chgData name="TIAGO HENRIQUE DE MORAES" userId="S::tiago.moraes16@fatec.sp.gov.br::af68a5cb-d10f-4328-b8e7-155422d6b4a7" providerId="AD" clId="Web-{246BE19B-1CD0-4837-A43A-A2BF412A510A}" dt="2023-10-05T18:29:39.372" v="5"/>
          <ac:picMkLst>
            <pc:docMk/>
            <pc:sldMk cId="2236089488" sldId="263"/>
            <ac:picMk id="4" creationId="{691CF31D-FCD0-779D-4034-FB43CA1E58A0}"/>
          </ac:picMkLst>
        </pc:picChg>
        <pc:picChg chg="add">
          <ac:chgData name="TIAGO HENRIQUE DE MORAES" userId="S::tiago.moraes16@fatec.sp.gov.br::af68a5cb-d10f-4328-b8e7-155422d6b4a7" providerId="AD" clId="Web-{246BE19B-1CD0-4837-A43A-A2BF412A510A}" dt="2023-10-05T18:29:39.372" v="5"/>
          <ac:picMkLst>
            <pc:docMk/>
            <pc:sldMk cId="2236089488" sldId="263"/>
            <ac:picMk id="21" creationId="{508BEF50-7B1E-49A4-BC19-5F4F1D755E64}"/>
          </ac:picMkLst>
        </pc:picChg>
        <pc:picChg chg="add">
          <ac:chgData name="TIAGO HENRIQUE DE MORAES" userId="S::tiago.moraes16@fatec.sp.gov.br::af68a5cb-d10f-4328-b8e7-155422d6b4a7" providerId="AD" clId="Web-{246BE19B-1CD0-4837-A43A-A2BF412A510A}" dt="2023-10-05T18:29:39.372" v="5"/>
          <ac:picMkLst>
            <pc:docMk/>
            <pc:sldMk cId="2236089488" sldId="263"/>
            <ac:picMk id="23" creationId="{3FBAD350-5664-4811-A208-657FB882D350}"/>
          </ac:picMkLst>
        </pc:picChg>
        <pc:picChg chg="add">
          <ac:chgData name="TIAGO HENRIQUE DE MORAES" userId="S::tiago.moraes16@fatec.sp.gov.br::af68a5cb-d10f-4328-b8e7-155422d6b4a7" providerId="AD" clId="Web-{246BE19B-1CD0-4837-A43A-A2BF412A510A}" dt="2023-10-05T18:29:39.372" v="5"/>
          <ac:picMkLst>
            <pc:docMk/>
            <pc:sldMk cId="2236089488" sldId="263"/>
            <ac:picMk id="25" creationId="{C39ADB8F-D187-49D7-BDCF-C1B6DC727068}"/>
          </ac:picMkLst>
        </pc:picChg>
        <pc:cxnChg chg="add">
          <ac:chgData name="TIAGO HENRIQUE DE MORAES" userId="S::tiago.moraes16@fatec.sp.gov.br::af68a5cb-d10f-4328-b8e7-155422d6b4a7" providerId="AD" clId="Web-{246BE19B-1CD0-4837-A43A-A2BF412A510A}" dt="2023-10-05T18:29:39.372" v="5"/>
          <ac:cxnSpMkLst>
            <pc:docMk/>
            <pc:sldMk cId="2236089488" sldId="263"/>
            <ac:cxnSpMk id="9" creationId="{D1B787A8-0D67-4B7E-9B48-86BD906AB6B5}"/>
          </ac:cxnSpMkLst>
        </pc:cxnChg>
        <pc:cxnChg chg="add">
          <ac:chgData name="TIAGO HENRIQUE DE MORAES" userId="S::tiago.moraes16@fatec.sp.gov.br::af68a5cb-d10f-4328-b8e7-155422d6b4a7" providerId="AD" clId="Web-{246BE19B-1CD0-4837-A43A-A2BF412A510A}" dt="2023-10-05T18:29:39.372" v="5"/>
          <ac:cxnSpMkLst>
            <pc:docMk/>
            <pc:sldMk cId="2236089488" sldId="263"/>
            <ac:cxnSpMk id="19" creationId="{56020367-4FD5-4596-8E10-C5F095CD8DBF}"/>
          </ac:cxnSpMkLst>
        </pc:cxnChg>
      </pc:sldChg>
      <pc:sldChg chg="addSp delSp modSp add ord replId">
        <pc:chgData name="TIAGO HENRIQUE DE MORAES" userId="S::tiago.moraes16@fatec.sp.gov.br::af68a5cb-d10f-4328-b8e7-155422d6b4a7" providerId="AD" clId="Web-{246BE19B-1CD0-4837-A43A-A2BF412A510A}" dt="2023-10-05T19:06:03.881" v="128" actId="20577"/>
        <pc:sldMkLst>
          <pc:docMk/>
          <pc:sldMk cId="4026150956" sldId="264"/>
        </pc:sldMkLst>
        <pc:spChg chg="add mod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2" creationId="{9B7AD771-0B24-6447-5E61-78A66099E602}"/>
          </ac:spMkLst>
        </pc:spChg>
        <pc:spChg chg="mod ord">
          <ac:chgData name="TIAGO HENRIQUE DE MORAES" userId="S::tiago.moraes16@fatec.sp.gov.br::af68a5cb-d10f-4328-b8e7-155422d6b4a7" providerId="AD" clId="Web-{246BE19B-1CD0-4837-A43A-A2BF412A510A}" dt="2023-10-05T19:06:03.881" v="128" actId="20577"/>
          <ac:spMkLst>
            <pc:docMk/>
            <pc:sldMk cId="4026150956" sldId="264"/>
            <ac:spMk id="3" creationId="{5BF870DB-0C83-A878-24C6-869B676BFC27}"/>
          </ac:spMkLst>
        </pc:spChg>
        <pc:spChg chg="del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32" creationId="{327D73B4-9F5C-4A64-A179-51B9500CB8B5}"/>
          </ac:spMkLst>
        </pc:spChg>
        <pc:spChg chg="del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34" creationId="{C1F06963-6374-4B48-844F-071A9BAAAE02}"/>
          </ac:spMkLst>
        </pc:spChg>
        <pc:spChg chg="del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36" creationId="{6CB927A4-E432-4310-9CD5-E89FF5063179}"/>
          </ac:spMkLst>
        </pc:spChg>
        <pc:spChg chg="del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38" creationId="{1453BF6C-B012-48B7-B4E8-6D7AC7C27D02}"/>
          </ac:spMkLst>
        </pc:spChg>
        <pc:spChg chg="del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40" creationId="{E3020543-B24B-4EC4-8FFC-8DD88EEA91A8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47" creationId="{327D73B4-9F5C-4A64-A179-51B9500CB8B5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49" creationId="{C1F06963-6374-4B48-844F-071A9BAAAE02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51" creationId="{6CB927A4-E432-4310-9CD5-E89FF5063179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53" creationId="{1453BF6C-B012-48B7-B4E8-6D7AC7C27D02}"/>
          </ac:spMkLst>
        </pc:spChg>
        <pc:spChg chg="add">
          <ac:chgData name="TIAGO HENRIQUE DE MORAES" userId="S::tiago.moraes16@fatec.sp.gov.br::af68a5cb-d10f-4328-b8e7-155422d6b4a7" providerId="AD" clId="Web-{246BE19B-1CD0-4837-A43A-A2BF412A510A}" dt="2023-10-05T18:49:06.131" v="65"/>
          <ac:spMkLst>
            <pc:docMk/>
            <pc:sldMk cId="4026150956" sldId="264"/>
            <ac:spMk id="55" creationId="{E3020543-B24B-4EC4-8FFC-8DD88EEA91A8}"/>
          </ac:spMkLst>
        </pc:spChg>
        <pc:picChg chg="add mod">
          <ac:chgData name="TIAGO HENRIQUE DE MORAES" userId="S::tiago.moraes16@fatec.sp.gov.br::af68a5cb-d10f-4328-b8e7-155422d6b4a7" providerId="AD" clId="Web-{246BE19B-1CD0-4837-A43A-A2BF412A510A}" dt="2023-10-05T18:49:06.131" v="65"/>
          <ac:picMkLst>
            <pc:docMk/>
            <pc:sldMk cId="4026150956" sldId="264"/>
            <ac:picMk id="4" creationId="{715EB3AD-42F9-8D9A-FCCC-3AC71FED5902}"/>
          </ac:picMkLst>
        </pc:picChg>
        <pc:picChg chg="del">
          <ac:chgData name="TIAGO HENRIQUE DE MORAES" userId="S::tiago.moraes16@fatec.sp.gov.br::af68a5cb-d10f-4328-b8e7-155422d6b4a7" providerId="AD" clId="Web-{246BE19B-1CD0-4837-A43A-A2BF412A510A}" dt="2023-10-05T18:35:14.830" v="15"/>
          <ac:picMkLst>
            <pc:docMk/>
            <pc:sldMk cId="4026150956" sldId="264"/>
            <ac:picMk id="11" creationId="{D5549A8A-7743-A0E4-B788-42569300C2D0}"/>
          </ac:picMkLst>
        </pc:picChg>
        <pc:cxnChg chg="del">
          <ac:chgData name="TIAGO HENRIQUE DE MORAES" userId="S::tiago.moraes16@fatec.sp.gov.br::af68a5cb-d10f-4328-b8e7-155422d6b4a7" providerId="AD" clId="Web-{246BE19B-1CD0-4837-A43A-A2BF412A510A}" dt="2023-10-05T18:49:06.131" v="65"/>
          <ac:cxnSpMkLst>
            <pc:docMk/>
            <pc:sldMk cId="4026150956" sldId="264"/>
            <ac:cxnSpMk id="42" creationId="{C49DA8F6-BCC1-4447-B54C-57856834B94B}"/>
          </ac:cxnSpMkLst>
        </pc:cxnChg>
        <pc:cxnChg chg="add">
          <ac:chgData name="TIAGO HENRIQUE DE MORAES" userId="S::tiago.moraes16@fatec.sp.gov.br::af68a5cb-d10f-4328-b8e7-155422d6b4a7" providerId="AD" clId="Web-{246BE19B-1CD0-4837-A43A-A2BF412A510A}" dt="2023-10-05T18:49:06.131" v="65"/>
          <ac:cxnSpMkLst>
            <pc:docMk/>
            <pc:sldMk cId="4026150956" sldId="264"/>
            <ac:cxnSpMk id="57" creationId="{C49DA8F6-BCC1-4447-B54C-57856834B94B}"/>
          </ac:cxnSpMkLst>
        </pc:cxnChg>
      </pc:sldChg>
    </pc:docChg>
  </pc:docChgLst>
  <pc:docChgLst>
    <pc:chgData name="TIAGO HENRIQUE DE MORAES" userId="S::tiago.moraes16@fatec.sp.gov.br::af68a5cb-d10f-4328-b8e7-155422d6b4a7" providerId="AD" clId="Web-{C36332C4-FE5B-4A34-84FB-3634AC2C78EC}"/>
    <pc:docChg chg="modSld">
      <pc:chgData name="TIAGO HENRIQUE DE MORAES" userId="S::tiago.moraes16@fatec.sp.gov.br::af68a5cb-d10f-4328-b8e7-155422d6b4a7" providerId="AD" clId="Web-{C36332C4-FE5B-4A34-84FB-3634AC2C78EC}" dt="2023-10-05T12:17:21.672" v="1" actId="20577"/>
      <pc:docMkLst>
        <pc:docMk/>
      </pc:docMkLst>
      <pc:sldChg chg="modSp">
        <pc:chgData name="TIAGO HENRIQUE DE MORAES" userId="S::tiago.moraes16@fatec.sp.gov.br::af68a5cb-d10f-4328-b8e7-155422d6b4a7" providerId="AD" clId="Web-{C36332C4-FE5B-4A34-84FB-3634AC2C78EC}" dt="2023-10-05T12:17:21.672" v="1" actId="20577"/>
        <pc:sldMkLst>
          <pc:docMk/>
          <pc:sldMk cId="675879669" sldId="259"/>
        </pc:sldMkLst>
        <pc:spChg chg="mod">
          <ac:chgData name="TIAGO HENRIQUE DE MORAES" userId="S::tiago.moraes16@fatec.sp.gov.br::af68a5cb-d10f-4328-b8e7-155422d6b4a7" providerId="AD" clId="Web-{C36332C4-FE5B-4A34-84FB-3634AC2C78EC}" dt="2023-10-05T12:17:21.672" v="1" actId="20577"/>
          <ac:spMkLst>
            <pc:docMk/>
            <pc:sldMk cId="675879669" sldId="259"/>
            <ac:spMk id="3" creationId="{5BF870DB-0C83-A878-24C6-869B676BFC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6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1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7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5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1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4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1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72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3AB76-6984-C411-886A-720B6788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81" y="1849531"/>
            <a:ext cx="6190412" cy="1182927"/>
          </a:xfrm>
        </p:spPr>
        <p:txBody>
          <a:bodyPr anchor="b">
            <a:normAutofit/>
          </a:bodyPr>
          <a:lstStyle/>
          <a:p>
            <a:r>
              <a:rPr lang="pt-BR" sz="6600" b="1" err="1"/>
              <a:t>PetSeguro</a:t>
            </a:r>
            <a:endParaRPr lang="pt-BR" sz="6600" b="1"/>
          </a:p>
        </p:txBody>
      </p:sp>
      <p:cxnSp>
        <p:nvCxnSpPr>
          <p:cNvPr id="12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93D0-3D6C-EB05-62B7-1A153355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3873910"/>
            <a:ext cx="6190412" cy="22998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3600" dirty="0"/>
              <a:t>Rastreamento Inteligente de Animais de Estimação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EB880A3-9D20-9D41-40DD-F1E8B3E8B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7451965" y="1665519"/>
            <a:ext cx="4931925" cy="493192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0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Uma imagem contendo animal, em pé, olhando, gato&#10;&#10;Descrição gerada automaticamente">
            <a:extLst>
              <a:ext uri="{FF2B5EF4-FFF2-40B4-BE49-F238E27FC236}">
                <a16:creationId xmlns:a16="http://schemas.microsoft.com/office/drawing/2014/main" id="{39A75B64-72A3-6F87-8FF9-3706771CA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6" r="7902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5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870DB-0C83-A878-24C6-869B676B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501" y="554001"/>
            <a:ext cx="4745993" cy="61330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O </a:t>
            </a:r>
            <a:r>
              <a:rPr lang="en-US" sz="2600" b="1" dirty="0" err="1"/>
              <a:t>Problema</a:t>
            </a:r>
            <a:r>
              <a:rPr lang="en-US" sz="2600" b="1" dirty="0"/>
              <a:t>:</a:t>
            </a:r>
          </a:p>
          <a:p>
            <a:pPr marL="0" indent="0">
              <a:buNone/>
            </a:pPr>
            <a:r>
              <a:rPr lang="en-US" sz="1700" dirty="0"/>
              <a:t>- </a:t>
            </a:r>
            <a:r>
              <a:rPr lang="en-US" sz="1700" err="1"/>
              <a:t>Milhões</a:t>
            </a:r>
            <a:r>
              <a:rPr lang="en-US" sz="1700" dirty="0"/>
              <a:t> de </a:t>
            </a:r>
            <a:r>
              <a:rPr lang="en-US" sz="1700" err="1"/>
              <a:t>animais</a:t>
            </a:r>
            <a:r>
              <a:rPr lang="en-US" sz="1700" dirty="0"/>
              <a:t> de </a:t>
            </a:r>
            <a:r>
              <a:rPr lang="en-US" sz="1700" err="1"/>
              <a:t>estimação</a:t>
            </a:r>
            <a:r>
              <a:rPr lang="en-US" sz="1700" dirty="0"/>
              <a:t> se </a:t>
            </a:r>
            <a:r>
              <a:rPr lang="en-US" sz="1700" err="1"/>
              <a:t>perdem</a:t>
            </a:r>
            <a:r>
              <a:rPr lang="en-US" sz="1700" dirty="0"/>
              <a:t> a </a:t>
            </a:r>
            <a:r>
              <a:rPr lang="en-US" sz="1700" err="1"/>
              <a:t>cada</a:t>
            </a:r>
            <a:r>
              <a:rPr lang="en-US" sz="1700" dirty="0"/>
              <a:t> </a:t>
            </a:r>
            <a:r>
              <a:rPr lang="en-US" sz="1700" err="1"/>
              <a:t>ano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/>
              <a:t>- </a:t>
            </a:r>
            <a:r>
              <a:rPr lang="en-US" sz="1700" err="1"/>
              <a:t>Proprietários</a:t>
            </a:r>
            <a:r>
              <a:rPr lang="en-US" sz="1700" dirty="0"/>
              <a:t> </a:t>
            </a:r>
            <a:r>
              <a:rPr lang="en-US" sz="1700" err="1"/>
              <a:t>preocupados</a:t>
            </a:r>
            <a:r>
              <a:rPr lang="en-US" sz="1700" dirty="0"/>
              <a:t> com a </a:t>
            </a:r>
            <a:r>
              <a:rPr lang="en-US" sz="1700" err="1"/>
              <a:t>segurança</a:t>
            </a:r>
            <a:r>
              <a:rPr lang="en-US" sz="1700" dirty="0"/>
              <a:t> de </a:t>
            </a:r>
            <a:r>
              <a:rPr lang="en-US" sz="1700" err="1"/>
              <a:t>seus</a:t>
            </a:r>
            <a:r>
              <a:rPr lang="en-US" sz="1700" dirty="0"/>
              <a:t> </a:t>
            </a:r>
            <a:r>
              <a:rPr lang="en-US" sz="1700" err="1"/>
              <a:t>amados</a:t>
            </a:r>
            <a:r>
              <a:rPr lang="en-US" sz="1700" dirty="0"/>
              <a:t> pets.</a:t>
            </a:r>
          </a:p>
          <a:p>
            <a:pPr marL="0" indent="0">
              <a:buNone/>
            </a:pPr>
            <a:r>
              <a:rPr lang="en-US" sz="1700" dirty="0"/>
              <a:t>- </a:t>
            </a:r>
            <a:r>
              <a:rPr lang="en-US" sz="1700" err="1"/>
              <a:t>Animais</a:t>
            </a:r>
            <a:r>
              <a:rPr lang="en-US" sz="1700" dirty="0"/>
              <a:t> </a:t>
            </a:r>
            <a:r>
              <a:rPr lang="en-US" sz="1700" err="1"/>
              <a:t>doentes</a:t>
            </a:r>
            <a:r>
              <a:rPr lang="en-US" sz="1700" dirty="0"/>
              <a:t> </a:t>
            </a:r>
            <a:r>
              <a:rPr lang="en-US" sz="1700" err="1"/>
              <a:t>não</a:t>
            </a:r>
            <a:r>
              <a:rPr lang="en-US" sz="1700" dirty="0"/>
              <a:t> </a:t>
            </a:r>
            <a:r>
              <a:rPr lang="en-US" sz="1700" err="1"/>
              <a:t>identificados</a:t>
            </a:r>
            <a:r>
              <a:rPr lang="en-US" sz="1700" dirty="0"/>
              <a:t> </a:t>
            </a:r>
            <a:r>
              <a:rPr lang="en-US" sz="1700" err="1"/>
              <a:t>podem</a:t>
            </a:r>
            <a:r>
              <a:rPr lang="en-US" sz="1700" dirty="0"/>
              <a:t> </a:t>
            </a:r>
            <a:r>
              <a:rPr lang="en-US" sz="1700" err="1"/>
              <a:t>espalhar</a:t>
            </a:r>
            <a:r>
              <a:rPr lang="en-US" sz="1700" dirty="0"/>
              <a:t> </a:t>
            </a:r>
            <a:r>
              <a:rPr lang="en-US" sz="1700" err="1"/>
              <a:t>doenças</a:t>
            </a:r>
            <a:r>
              <a:rPr lang="en-US" sz="1700" dirty="0"/>
              <a:t> para outros </a:t>
            </a:r>
            <a:r>
              <a:rPr lang="en-US" sz="1700" err="1"/>
              <a:t>animais</a:t>
            </a:r>
            <a:r>
              <a:rPr lang="en-US" sz="1700" dirty="0"/>
              <a:t> e, </a:t>
            </a:r>
            <a:r>
              <a:rPr lang="en-US" sz="1700" err="1"/>
              <a:t>potencialmente</a:t>
            </a:r>
            <a:r>
              <a:rPr lang="en-US" sz="1700" dirty="0"/>
              <a:t>, para </a:t>
            </a:r>
            <a:r>
              <a:rPr lang="en-US" sz="1700" err="1"/>
              <a:t>seres</a:t>
            </a:r>
            <a:r>
              <a:rPr lang="en-US" sz="1700" dirty="0"/>
              <a:t> </a:t>
            </a:r>
            <a:r>
              <a:rPr lang="en-US" sz="1700" err="1"/>
              <a:t>humanos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/>
              <a:t> - Falta de </a:t>
            </a:r>
            <a:r>
              <a:rPr lang="en-US" sz="1700" err="1"/>
              <a:t>informações</a:t>
            </a:r>
            <a:r>
              <a:rPr lang="en-US" sz="1700" dirty="0"/>
              <a:t> </a:t>
            </a:r>
            <a:r>
              <a:rPr lang="en-US" sz="1700" err="1"/>
              <a:t>sobre</a:t>
            </a:r>
            <a:r>
              <a:rPr lang="en-US" sz="1700" dirty="0"/>
              <a:t> </a:t>
            </a:r>
            <a:r>
              <a:rPr lang="en-US" sz="1700" err="1"/>
              <a:t>animais</a:t>
            </a:r>
            <a:r>
              <a:rPr lang="en-US" sz="1700" dirty="0"/>
              <a:t> </a:t>
            </a:r>
            <a:r>
              <a:rPr lang="en-US" sz="1700" err="1"/>
              <a:t>perdidos</a:t>
            </a:r>
            <a:r>
              <a:rPr lang="en-US" sz="1700" dirty="0"/>
              <a:t> </a:t>
            </a:r>
            <a:r>
              <a:rPr lang="en-US" sz="1700" err="1"/>
              <a:t>dificulta</a:t>
            </a:r>
            <a:r>
              <a:rPr lang="en-US" sz="1700" dirty="0"/>
              <a:t> a </a:t>
            </a:r>
            <a:r>
              <a:rPr lang="en-US" sz="1700" err="1"/>
              <a:t>localização</a:t>
            </a:r>
            <a:r>
              <a:rPr lang="en-US" sz="1700" dirty="0"/>
              <a:t> e </a:t>
            </a:r>
            <a:r>
              <a:rPr lang="en-US" sz="1700" err="1"/>
              <a:t>pode</a:t>
            </a:r>
            <a:r>
              <a:rPr lang="en-US" sz="1700" dirty="0"/>
              <a:t> </a:t>
            </a:r>
            <a:r>
              <a:rPr lang="en-US" sz="1700" err="1"/>
              <a:t>levar</a:t>
            </a:r>
            <a:r>
              <a:rPr lang="en-US" sz="1700" dirty="0"/>
              <a:t> à </a:t>
            </a:r>
            <a:r>
              <a:rPr lang="en-US" sz="1700" err="1"/>
              <a:t>proliferação</a:t>
            </a:r>
            <a:r>
              <a:rPr lang="en-US" sz="1700" dirty="0"/>
              <a:t> de </a:t>
            </a:r>
            <a:r>
              <a:rPr lang="en-US" sz="1700" err="1"/>
              <a:t>animais</a:t>
            </a:r>
            <a:r>
              <a:rPr lang="en-US" sz="1700" dirty="0"/>
              <a:t> </a:t>
            </a:r>
            <a:r>
              <a:rPr lang="en-US" sz="1700" err="1"/>
              <a:t>abandonados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/>
              <a:t> - </a:t>
            </a:r>
            <a:r>
              <a:rPr lang="en-US" sz="1700" err="1"/>
              <a:t>Animais</a:t>
            </a:r>
            <a:r>
              <a:rPr lang="en-US" sz="1700" dirty="0"/>
              <a:t> </a:t>
            </a:r>
            <a:r>
              <a:rPr lang="en-US" sz="1700" err="1"/>
              <a:t>sem</a:t>
            </a:r>
            <a:r>
              <a:rPr lang="en-US" sz="1700" dirty="0"/>
              <a:t> </a:t>
            </a:r>
            <a:r>
              <a:rPr lang="en-US" sz="1700" err="1"/>
              <a:t>cuidados</a:t>
            </a:r>
            <a:r>
              <a:rPr lang="en-US" sz="1700" dirty="0"/>
              <a:t> de </a:t>
            </a:r>
            <a:r>
              <a:rPr lang="en-US" sz="1700" err="1"/>
              <a:t>saúde</a:t>
            </a:r>
            <a:r>
              <a:rPr lang="en-US" sz="1700" dirty="0"/>
              <a:t> </a:t>
            </a:r>
            <a:r>
              <a:rPr lang="en-US" sz="1700" err="1"/>
              <a:t>adequados</a:t>
            </a:r>
            <a:r>
              <a:rPr lang="en-US" sz="1700" dirty="0"/>
              <a:t> </a:t>
            </a:r>
            <a:r>
              <a:rPr lang="en-US" sz="1700" err="1"/>
              <a:t>podem</a:t>
            </a:r>
            <a:r>
              <a:rPr lang="en-US" sz="1700" dirty="0"/>
              <a:t> se </a:t>
            </a:r>
            <a:r>
              <a:rPr lang="en-US" sz="1700" err="1"/>
              <a:t>tornar</a:t>
            </a:r>
            <a:r>
              <a:rPr lang="en-US" sz="1700" dirty="0"/>
              <a:t> </a:t>
            </a:r>
            <a:r>
              <a:rPr lang="en-US" sz="1700" err="1"/>
              <a:t>agressivos</a:t>
            </a:r>
            <a:r>
              <a:rPr lang="en-US" sz="1700" dirty="0"/>
              <a:t> </a:t>
            </a:r>
            <a:r>
              <a:rPr lang="en-US" sz="1700" err="1"/>
              <a:t>ou</a:t>
            </a:r>
            <a:r>
              <a:rPr lang="en-US" sz="1700" dirty="0"/>
              <a:t> </a:t>
            </a:r>
            <a:r>
              <a:rPr lang="en-US" sz="1700" err="1"/>
              <a:t>apresentar</a:t>
            </a:r>
            <a:r>
              <a:rPr lang="en-US" sz="1700" dirty="0"/>
              <a:t> </a:t>
            </a:r>
            <a:r>
              <a:rPr lang="en-US" sz="1700" err="1"/>
              <a:t>comportamento</a:t>
            </a:r>
            <a:r>
              <a:rPr lang="en-US" sz="1700" dirty="0"/>
              <a:t> </a:t>
            </a:r>
            <a:r>
              <a:rPr lang="en-US" sz="1700" err="1"/>
              <a:t>perigoso</a:t>
            </a:r>
            <a:r>
              <a:rPr lang="en-US" sz="1700" dirty="0"/>
              <a:t>.</a:t>
            </a:r>
            <a:endParaRPr lang="en-US" sz="170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1" dirty="0"/>
              <a:t>A </a:t>
            </a:r>
            <a:r>
              <a:rPr lang="en-US" sz="2600" b="1" err="1"/>
              <a:t>Solução</a:t>
            </a:r>
            <a:r>
              <a:rPr lang="en-US" sz="2600" b="1" dirty="0"/>
              <a:t>: </a:t>
            </a:r>
            <a:r>
              <a:rPr lang="en-US" sz="2600" b="1" err="1"/>
              <a:t>PetSeguro</a:t>
            </a:r>
            <a:endParaRPr lang="en-US" sz="2600" b="1"/>
          </a:p>
          <a:p>
            <a:pPr marL="0" indent="0">
              <a:buNone/>
            </a:pPr>
            <a:r>
              <a:rPr lang="en-US" sz="1700" dirty="0"/>
              <a:t>- Um portal </a:t>
            </a:r>
            <a:r>
              <a:rPr lang="en-US" sz="1700" err="1"/>
              <a:t>inovador</a:t>
            </a:r>
            <a:r>
              <a:rPr lang="en-US" sz="1700" dirty="0"/>
              <a:t> de </a:t>
            </a:r>
            <a:r>
              <a:rPr lang="en-US" sz="1700" err="1"/>
              <a:t>rastreamento</a:t>
            </a:r>
            <a:r>
              <a:rPr lang="en-US" sz="1700" dirty="0"/>
              <a:t> e </a:t>
            </a:r>
            <a:r>
              <a:rPr lang="en-US" sz="1700" err="1"/>
              <a:t>segurança</a:t>
            </a:r>
            <a:r>
              <a:rPr lang="en-US" sz="1700" dirty="0"/>
              <a:t> para </a:t>
            </a:r>
            <a:r>
              <a:rPr lang="en-US" sz="1700" err="1"/>
              <a:t>animais</a:t>
            </a:r>
            <a:r>
              <a:rPr lang="en-US" sz="1700" dirty="0"/>
              <a:t> de </a:t>
            </a:r>
            <a:r>
              <a:rPr lang="en-US" sz="1700" err="1"/>
              <a:t>estimação</a:t>
            </a:r>
            <a:r>
              <a:rPr lang="en-US" sz="1700" dirty="0"/>
              <a:t>.</a:t>
            </a:r>
          </a:p>
          <a:p>
            <a:pPr marL="0" indent="0">
              <a:buNone/>
            </a:pPr>
            <a:r>
              <a:rPr lang="en-US" sz="1700" dirty="0"/>
              <a:t>- Use a </a:t>
            </a:r>
            <a:r>
              <a:rPr lang="en-US" sz="1700" err="1"/>
              <a:t>tecnologia</a:t>
            </a:r>
            <a:r>
              <a:rPr lang="en-US" sz="1700" dirty="0"/>
              <a:t> Bluetooth e IoT para </a:t>
            </a:r>
            <a:r>
              <a:rPr lang="en-US" sz="1700" err="1"/>
              <a:t>acompanhar</a:t>
            </a:r>
            <a:r>
              <a:rPr lang="en-US" sz="1700" dirty="0"/>
              <a:t> </a:t>
            </a:r>
            <a:r>
              <a:rPr lang="en-US" sz="1700" err="1"/>
              <a:t>seus</a:t>
            </a:r>
            <a:r>
              <a:rPr lang="en-US" sz="1700" dirty="0"/>
              <a:t> </a:t>
            </a:r>
            <a:r>
              <a:rPr lang="en-US" sz="1700" err="1"/>
              <a:t>animais</a:t>
            </a:r>
            <a:r>
              <a:rPr lang="en-US" sz="1700" dirty="0"/>
              <a:t> de </a:t>
            </a:r>
            <a:r>
              <a:rPr lang="en-US" sz="1700" err="1"/>
              <a:t>estimação</a:t>
            </a:r>
            <a:r>
              <a:rPr lang="en-US" sz="1700" dirty="0"/>
              <a:t> </a:t>
            </a:r>
            <a:r>
              <a:rPr lang="en-US" sz="1700" err="1"/>
              <a:t>em</a:t>
            </a:r>
            <a:r>
              <a:rPr lang="en-US" sz="1700" dirty="0"/>
              <a:t> tempo real.</a:t>
            </a:r>
          </a:p>
        </p:txBody>
      </p:sp>
      <p:sp>
        <p:nvSpPr>
          <p:cNvPr id="5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D001EE-F828-D99F-56B7-8207F9B935C8}"/>
              </a:ext>
            </a:extLst>
          </p:cNvPr>
          <p:cNvSpPr txBox="1"/>
          <p:nvPr/>
        </p:nvSpPr>
        <p:spPr>
          <a:xfrm>
            <a:off x="5022024" y="172701"/>
            <a:ext cx="6847011" cy="1008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latin typeface="+mj-lt"/>
                <a:ea typeface="+mj-ea"/>
                <a:cs typeface="+mj-cs"/>
              </a:rPr>
              <a:t>Principais</a:t>
            </a:r>
            <a:r>
              <a:rPr lang="en-US" sz="4000" b="1" dirty="0">
                <a:latin typeface="+mj-lt"/>
                <a:ea typeface="+mj-ea"/>
                <a:cs typeface="+mj-cs"/>
              </a:rPr>
              <a:t> </a:t>
            </a:r>
            <a:r>
              <a:rPr lang="en-US" sz="4000" b="1" dirty="0" err="1">
                <a:ea typeface="+mn-lt"/>
                <a:cs typeface="+mn-lt"/>
              </a:rPr>
              <a:t>Funcionalidades</a:t>
            </a:r>
            <a:endParaRPr lang="en-US" sz="4000" b="1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8091BEA-4E4F-A261-E063-FEFA02D4E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9" r="23910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Espaço Reservado para Conteúdo 2">
            <a:extLst>
              <a:ext uri="{FF2B5EF4-FFF2-40B4-BE49-F238E27FC236}">
                <a16:creationId xmlns:a16="http://schemas.microsoft.com/office/drawing/2014/main" id="{5BF870DB-0C83-A878-24C6-869B676B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141" y="2212260"/>
            <a:ext cx="4826359" cy="3238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Rastreamento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tempo real.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Identificação</a:t>
            </a:r>
            <a:r>
              <a:rPr lang="en-US" sz="2400" dirty="0"/>
              <a:t> via tag Bluetooth.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Registro</a:t>
            </a:r>
            <a:r>
              <a:rPr lang="en-US" sz="2400" dirty="0"/>
              <a:t> </a:t>
            </a:r>
            <a:r>
              <a:rPr lang="en-US" sz="2400" dirty="0" err="1"/>
              <a:t>completo</a:t>
            </a:r>
            <a:r>
              <a:rPr lang="en-US" sz="2400" dirty="0"/>
              <a:t> de </a:t>
            </a:r>
            <a:r>
              <a:rPr lang="en-US" sz="2400" dirty="0" err="1"/>
              <a:t>saúde</a:t>
            </a:r>
            <a:r>
              <a:rPr lang="en-US" sz="2400" dirty="0"/>
              <a:t> do animal.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Comunidade</a:t>
            </a:r>
            <a:r>
              <a:rPr lang="en-US" sz="2400" dirty="0"/>
              <a:t> para </a:t>
            </a:r>
            <a:r>
              <a:rPr lang="en-US" sz="2400" dirty="0" err="1"/>
              <a:t>compartilhar</a:t>
            </a:r>
            <a:r>
              <a:rPr lang="en-US" sz="2400" dirty="0"/>
              <a:t> </a:t>
            </a:r>
            <a:r>
              <a:rPr lang="en-US" sz="2400" dirty="0" err="1"/>
              <a:t>histórias</a:t>
            </a:r>
            <a:r>
              <a:rPr lang="en-US" sz="2400" dirty="0"/>
              <a:t> e </a:t>
            </a:r>
            <a:r>
              <a:rPr lang="en-US" sz="2400" dirty="0" err="1"/>
              <a:t>dicas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 Mural de </a:t>
            </a:r>
            <a:r>
              <a:rPr lang="en-US" sz="2400" dirty="0" err="1"/>
              <a:t>animais</a:t>
            </a:r>
            <a:r>
              <a:rPr lang="en-US" sz="2400" dirty="0"/>
              <a:t> </a:t>
            </a:r>
            <a:r>
              <a:rPr lang="en-US" sz="2400" dirty="0" err="1"/>
              <a:t>perdidos</a:t>
            </a:r>
            <a:r>
              <a:rPr lang="en-US" sz="2400" dirty="0"/>
              <a:t>.</a:t>
            </a:r>
          </a:p>
        </p:txBody>
      </p:sp>
      <p:sp>
        <p:nvSpPr>
          <p:cNvPr id="4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3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7AD771-0B24-6447-5E61-78A66099E602}"/>
              </a:ext>
            </a:extLst>
          </p:cNvPr>
          <p:cNvSpPr txBox="1"/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Importância para a Saúde Pública Municipal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 descr="Cachorro e gato em cima de uma superfície branca&#10;&#10;Descrição gerada automaticamente">
            <a:extLst>
              <a:ext uri="{FF2B5EF4-FFF2-40B4-BE49-F238E27FC236}">
                <a16:creationId xmlns:a16="http://schemas.microsoft.com/office/drawing/2014/main" id="{715EB3AD-42F9-8D9A-FCCC-3AC71FED5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r="1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5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870DB-0C83-A878-24C6-869B676B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Combate as zoonoses:</a:t>
            </a:r>
            <a:endParaRPr lang="pt-BR"/>
          </a:p>
          <a:p>
            <a:pPr marL="0" indent="0">
              <a:buNone/>
            </a:pPr>
            <a:r>
              <a:rPr lang="en-US" sz="1500" dirty="0"/>
              <a:t>- Manter </a:t>
            </a:r>
            <a:r>
              <a:rPr lang="en-US" sz="1500" dirty="0" err="1"/>
              <a:t>registros</a:t>
            </a:r>
            <a:r>
              <a:rPr lang="en-US" sz="1500" dirty="0"/>
              <a:t> de </a:t>
            </a:r>
            <a:r>
              <a:rPr lang="en-US" sz="1500" dirty="0" err="1"/>
              <a:t>saúde</a:t>
            </a:r>
            <a:r>
              <a:rPr lang="en-US" sz="1500" dirty="0"/>
              <a:t> </a:t>
            </a:r>
            <a:r>
              <a:rPr lang="en-US" sz="1500" dirty="0" err="1"/>
              <a:t>ajuda</a:t>
            </a:r>
            <a:r>
              <a:rPr lang="en-US" sz="1500" dirty="0"/>
              <a:t> a </a:t>
            </a:r>
            <a:r>
              <a:rPr lang="en-US" sz="1500" dirty="0" err="1"/>
              <a:t>prevenir</a:t>
            </a:r>
            <a:r>
              <a:rPr lang="en-US" sz="1500" dirty="0"/>
              <a:t> e </a:t>
            </a:r>
            <a:r>
              <a:rPr lang="en-US" sz="1500" dirty="0" err="1"/>
              <a:t>controlar</a:t>
            </a:r>
            <a:r>
              <a:rPr lang="en-US" sz="1500" dirty="0"/>
              <a:t> </a:t>
            </a:r>
            <a:r>
              <a:rPr lang="en-US" sz="1500" dirty="0" err="1"/>
              <a:t>doenças</a:t>
            </a:r>
            <a:r>
              <a:rPr lang="en-US" sz="1500" dirty="0"/>
              <a:t> que </a:t>
            </a:r>
            <a:r>
              <a:rPr lang="en-US" sz="1500" dirty="0" err="1"/>
              <a:t>podem</a:t>
            </a:r>
            <a:r>
              <a:rPr lang="en-US" sz="1500" dirty="0"/>
              <a:t> ser </a:t>
            </a:r>
            <a:r>
              <a:rPr lang="en-US" sz="1500" dirty="0" err="1"/>
              <a:t>transmitidas</a:t>
            </a:r>
            <a:r>
              <a:rPr lang="en-US" sz="1500" dirty="0"/>
              <a:t> entre </a:t>
            </a:r>
            <a:r>
              <a:rPr lang="en-US" sz="1500" dirty="0" err="1"/>
              <a:t>animais</a:t>
            </a:r>
            <a:r>
              <a:rPr lang="en-US" sz="1500" dirty="0"/>
              <a:t> e </a:t>
            </a:r>
            <a:r>
              <a:rPr lang="en-US" sz="1500" dirty="0" err="1"/>
              <a:t>humanos</a:t>
            </a:r>
            <a:r>
              <a:rPr lang="en-US" sz="1500" dirty="0"/>
              <a:t>. </a:t>
            </a:r>
          </a:p>
          <a:p>
            <a:pPr marL="0"/>
            <a:endParaRPr lang="en-US" sz="1500"/>
          </a:p>
          <a:p>
            <a:pPr marL="0" indent="0">
              <a:buNone/>
            </a:pPr>
            <a:r>
              <a:rPr lang="en-US" sz="1800" b="1" dirty="0" err="1"/>
              <a:t>Informações</a:t>
            </a:r>
            <a:r>
              <a:rPr lang="en-US" sz="1800" b="1" dirty="0"/>
              <a:t> </a:t>
            </a:r>
            <a:r>
              <a:rPr lang="en-US" sz="1800" b="1" dirty="0" err="1"/>
              <a:t>acessíveis</a:t>
            </a:r>
            <a:r>
              <a:rPr lang="en-US" sz="1800" b="1" dirty="0"/>
              <a:t>: </a:t>
            </a:r>
          </a:p>
          <a:p>
            <a:pPr marL="0" indent="0">
              <a:buNone/>
            </a:pPr>
            <a:r>
              <a:rPr lang="en-US" sz="1500" dirty="0"/>
              <a:t>-As </a:t>
            </a:r>
            <a:r>
              <a:rPr lang="en-US" sz="1500" dirty="0" err="1"/>
              <a:t>autoridades</a:t>
            </a:r>
            <a:r>
              <a:rPr lang="en-US" sz="1500" dirty="0"/>
              <a:t> </a:t>
            </a:r>
            <a:r>
              <a:rPr lang="en-US" sz="1500" dirty="0" err="1"/>
              <a:t>municipais</a:t>
            </a:r>
            <a:r>
              <a:rPr lang="en-US" sz="1500" dirty="0"/>
              <a:t> </a:t>
            </a:r>
            <a:r>
              <a:rPr lang="en-US" sz="1500" dirty="0" err="1"/>
              <a:t>podem</a:t>
            </a:r>
            <a:r>
              <a:rPr lang="en-US" sz="1500" dirty="0"/>
              <a:t> usar dados de </a:t>
            </a:r>
            <a:r>
              <a:rPr lang="en-US" sz="1500" dirty="0" err="1"/>
              <a:t>saúde</a:t>
            </a:r>
            <a:r>
              <a:rPr lang="en-US" sz="1500" dirty="0"/>
              <a:t> para </a:t>
            </a:r>
            <a:r>
              <a:rPr lang="en-US" sz="1500" dirty="0" err="1"/>
              <a:t>monitorar</a:t>
            </a:r>
            <a:r>
              <a:rPr lang="en-US" sz="1500" dirty="0"/>
              <a:t> a </a:t>
            </a:r>
            <a:r>
              <a:rPr lang="en-US" sz="1500" dirty="0" err="1"/>
              <a:t>saúde</a:t>
            </a:r>
            <a:r>
              <a:rPr lang="en-US" sz="1500" dirty="0"/>
              <a:t> da </a:t>
            </a:r>
            <a:r>
              <a:rPr lang="en-US" sz="1500" dirty="0" err="1"/>
              <a:t>população</a:t>
            </a:r>
            <a:r>
              <a:rPr lang="en-US" sz="1500" dirty="0"/>
              <a:t> de </a:t>
            </a:r>
            <a:r>
              <a:rPr lang="en-US" sz="1500" dirty="0" err="1"/>
              <a:t>animais</a:t>
            </a:r>
            <a:r>
              <a:rPr lang="en-US" sz="1500" dirty="0"/>
              <a:t> de </a:t>
            </a:r>
            <a:r>
              <a:rPr lang="en-US" sz="1500" dirty="0" err="1"/>
              <a:t>estimação</a:t>
            </a:r>
            <a:r>
              <a:rPr lang="en-US" sz="1500" dirty="0"/>
              <a:t> e </a:t>
            </a:r>
            <a:r>
              <a:rPr lang="en-US" sz="1500" dirty="0" err="1"/>
              <a:t>tomar</a:t>
            </a:r>
            <a:r>
              <a:rPr lang="en-US" sz="1500" dirty="0"/>
              <a:t> </a:t>
            </a:r>
            <a:r>
              <a:rPr lang="en-US" sz="1500" dirty="0" err="1"/>
              <a:t>medidas</a:t>
            </a:r>
            <a:r>
              <a:rPr lang="en-US" sz="1500" dirty="0"/>
              <a:t> </a:t>
            </a:r>
            <a:r>
              <a:rPr lang="en-US" sz="1500" dirty="0" err="1"/>
              <a:t>preventivas</a:t>
            </a:r>
            <a:r>
              <a:rPr lang="en-US" sz="1500" dirty="0"/>
              <a:t>.</a:t>
            </a:r>
          </a:p>
        </p:txBody>
      </p:sp>
      <p:sp>
        <p:nvSpPr>
          <p:cNvPr id="5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 descr="Cachorro segurando um frisbee em um gramado&#10;&#10;Descrição gerada automaticamente">
            <a:extLst>
              <a:ext uri="{FF2B5EF4-FFF2-40B4-BE49-F238E27FC236}">
                <a16:creationId xmlns:a16="http://schemas.microsoft.com/office/drawing/2014/main" id="{D5549A8A-7743-A0E4-B788-42569300C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r="14120" b="-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870DB-0C83-A878-24C6-869B676B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554151"/>
            <a:ext cx="4826360" cy="59646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Benefícios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Proporciona</a:t>
            </a:r>
            <a:r>
              <a:rPr lang="en-US" sz="2000" dirty="0"/>
              <a:t> </a:t>
            </a:r>
            <a:r>
              <a:rPr lang="en-US" sz="2000" dirty="0" err="1"/>
              <a:t>tranquilidade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proprietários</a:t>
            </a:r>
            <a:r>
              <a:rPr lang="en-US" sz="2000" dirty="0"/>
              <a:t> de </a:t>
            </a:r>
            <a:r>
              <a:rPr lang="en-US" sz="2000" dirty="0" err="1"/>
              <a:t>animais</a:t>
            </a:r>
            <a:r>
              <a:rPr lang="en-US" sz="2000" dirty="0"/>
              <a:t> de </a:t>
            </a:r>
            <a:r>
              <a:rPr lang="en-US" sz="2000" dirty="0" err="1"/>
              <a:t>estimação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Aumenta</a:t>
            </a:r>
            <a:r>
              <a:rPr lang="en-US" sz="2000" dirty="0"/>
              <a:t> a </a:t>
            </a:r>
            <a:r>
              <a:rPr lang="en-US" sz="2000" dirty="0" err="1"/>
              <a:t>probabilidade</a:t>
            </a:r>
            <a:r>
              <a:rPr lang="en-US" sz="2000" dirty="0"/>
              <a:t> de </a:t>
            </a:r>
            <a:r>
              <a:rPr lang="en-US" sz="2000" dirty="0" err="1"/>
              <a:t>recuperação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perda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comunidade</a:t>
            </a:r>
            <a:r>
              <a:rPr lang="en-US" sz="2000" dirty="0"/>
              <a:t> de </a:t>
            </a:r>
            <a:r>
              <a:rPr lang="en-US" sz="2000" dirty="0" err="1"/>
              <a:t>amantes</a:t>
            </a:r>
            <a:r>
              <a:rPr lang="en-US" sz="2000" dirty="0"/>
              <a:t> de </a:t>
            </a:r>
            <a:r>
              <a:rPr lang="en-US" sz="2000" dirty="0" err="1"/>
              <a:t>animais</a:t>
            </a:r>
            <a:r>
              <a:rPr lang="en-US" sz="2000" dirty="0"/>
              <a:t>.</a:t>
            </a:r>
          </a:p>
          <a:p>
            <a:pPr marL="0"/>
            <a:endParaRPr lang="en-US" sz="1600" dirty="0"/>
          </a:p>
          <a:p>
            <a:pPr marL="0" indent="0">
              <a:buNone/>
            </a:pPr>
            <a:r>
              <a:rPr lang="en-US" sz="3200" b="1" err="1"/>
              <a:t>Próximos</a:t>
            </a:r>
            <a:r>
              <a:rPr lang="en-US" sz="3200" b="1" dirty="0"/>
              <a:t> Passos: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Desenvolvimento</a:t>
            </a:r>
            <a:r>
              <a:rPr lang="en-US" sz="2000" dirty="0"/>
              <a:t> do portal </a:t>
            </a:r>
            <a:r>
              <a:rPr lang="en-US" sz="2000" dirty="0" err="1"/>
              <a:t>PetSeguro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- Testes e </a:t>
            </a:r>
            <a:r>
              <a:rPr lang="en-US" sz="2000" dirty="0" err="1"/>
              <a:t>refinamentos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Integração</a:t>
            </a:r>
            <a:r>
              <a:rPr lang="en-US" sz="2000" dirty="0"/>
              <a:t> com </a:t>
            </a:r>
            <a:r>
              <a:rPr lang="en-US" sz="2000" dirty="0" err="1"/>
              <a:t>dispositivos</a:t>
            </a:r>
            <a:r>
              <a:rPr lang="en-US" sz="2000" dirty="0"/>
              <a:t> IoT para </a:t>
            </a:r>
            <a:r>
              <a:rPr lang="en-US" sz="2000" dirty="0" err="1"/>
              <a:t>recursos</a:t>
            </a:r>
            <a:r>
              <a:rPr lang="en-US" sz="2000" dirty="0"/>
              <a:t> </a:t>
            </a:r>
            <a:r>
              <a:rPr lang="en-US" sz="2000" dirty="0" err="1"/>
              <a:t>avançados</a:t>
            </a:r>
            <a:r>
              <a:rPr lang="en-US" sz="2000" dirty="0"/>
              <a:t>.</a:t>
            </a:r>
          </a:p>
        </p:txBody>
      </p:sp>
      <p:sp>
        <p:nvSpPr>
          <p:cNvPr id="4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FC7CCA-BCF1-881C-709F-91A3F59F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976" y="2876061"/>
            <a:ext cx="2168007" cy="11032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sp>
        <p:nvSpPr>
          <p:cNvPr id="1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91CF31D-FCD0-779D-4034-FB43CA1E58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932" r="728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60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DA704AC5BE554AB821A0DAF7B05403" ma:contentTypeVersion="10" ma:contentTypeDescription="Crie um novo documento." ma:contentTypeScope="" ma:versionID="9ff10a686979e08850be321eb9399eda">
  <xsd:schema xmlns:xsd="http://www.w3.org/2001/XMLSchema" xmlns:xs="http://www.w3.org/2001/XMLSchema" xmlns:p="http://schemas.microsoft.com/office/2006/metadata/properties" xmlns:ns2="93dc195d-6fcf-44db-86c5-6507345ba573" xmlns:ns3="ccc3c366-4f0f-4eff-8f02-1a56e88ed73b" targetNamespace="http://schemas.microsoft.com/office/2006/metadata/properties" ma:root="true" ma:fieldsID="f396b12a254ca023dfbe1172ec955ff4" ns2:_="" ns3:_="">
    <xsd:import namespace="93dc195d-6fcf-44db-86c5-6507345ba573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c195d-6fcf-44db-86c5-6507345ba57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df1f9a7-66d2-473a-9fd2-3d15c86c0635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dc195d-6fcf-44db-86c5-6507345ba573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Props1.xml><?xml version="1.0" encoding="utf-8"?>
<ds:datastoreItem xmlns:ds="http://schemas.openxmlformats.org/officeDocument/2006/customXml" ds:itemID="{8324CDF2-C357-48DB-B86E-64523EAA9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dc195d-6fcf-44db-86c5-6507345ba573"/>
    <ds:schemaRef ds:uri="ccc3c366-4f0f-4eff-8f02-1a56e88ed7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C81F5-1EEA-4722-A5F6-78AD650AD3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0B7F2D-3F49-4A35-AB77-B0B881AFB153}">
  <ds:schemaRefs>
    <ds:schemaRef ds:uri="http://schemas.microsoft.com/office/2006/metadata/properties"/>
    <ds:schemaRef ds:uri="http://schemas.microsoft.com/office/infopath/2007/PartnerControls"/>
    <ds:schemaRef ds:uri="93dc195d-6fcf-44db-86c5-6507345ba573"/>
    <ds:schemaRef ds:uri="ccc3c366-4f0f-4eff-8f02-1a56e88ed7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GradientVTI</vt:lpstr>
      <vt:lpstr>PetSeguro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PetSeguro</dc:title>
  <dc:creator>TIAGO HENRIQUE DE MORAES</dc:creator>
  <cp:lastModifiedBy>TIAGO HENRIQUE DE MORAES</cp:lastModifiedBy>
  <cp:revision>99</cp:revision>
  <dcterms:created xsi:type="dcterms:W3CDTF">2023-10-04T23:31:50Z</dcterms:created>
  <dcterms:modified xsi:type="dcterms:W3CDTF">2023-10-05T19:10:39Z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0x0101000EDA704AC5BE554AB821A0DAF7B05403</vt:lpwstr>
  </property>
  <property fmtid="{D5CDD505-2E9C-101B-9397-08002B2CF9AE}" pid="3" name="MediaServiceImageTags">
    <vt:lpwstr/>
  </property>
</Properties>
</file>