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regular.fntdata"/><Relationship Id="rId10" Type="http://schemas.openxmlformats.org/officeDocument/2006/relationships/slide" Target="slides/slide5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Shape 11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Shape 1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hape 6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Shape 62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Shape 63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Shape 18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Shape 19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hape 2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Shape 23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Shape 2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Shape 2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hape 29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Shape 30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Shape 31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Shape 3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hape 4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hape 4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Shape 46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Shape 5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Shape 51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Shape 5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hape 56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Shape 5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Shape 58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Padaria</a:t>
            </a:r>
            <a:br>
              <a:rPr lang="pt-BR"/>
            </a:br>
            <a:r>
              <a:rPr lang="pt-BR"/>
              <a:t>ES2 - BD - WEB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Bruno Morii Borges</a:t>
            </a:r>
            <a:br>
              <a:rPr lang="pt-BR"/>
            </a:br>
            <a:r>
              <a:rPr lang="pt-BR"/>
              <a:t>Caroline Aparecida</a:t>
            </a:r>
            <a:br>
              <a:rPr lang="pt-BR"/>
            </a:br>
            <a:r>
              <a:rPr lang="pt-BR"/>
              <a:t>Isabela Sayuri Matsumoto</a:t>
            </a:r>
            <a:endParaRPr/>
          </a:p>
        </p:txBody>
      </p:sp>
      <p:pic>
        <p:nvPicPr>
          <p:cNvPr id="73" name="Shape 73"/>
          <p:cNvPicPr preferRelativeResize="0"/>
          <p:nvPr/>
        </p:nvPicPr>
        <p:blipFill rotWithShape="1">
          <a:blip r:embed="rId3">
            <a:alphaModFix/>
          </a:blip>
          <a:srcRect b="0" l="17090" r="31355" t="0"/>
          <a:stretch/>
        </p:blipFill>
        <p:spPr>
          <a:xfrm>
            <a:off x="0" y="0"/>
            <a:ext cx="4571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Minimundo</a:t>
            </a:r>
            <a:endParaRPr/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Descrição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Grande Porte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Sistema de Gerenciamento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275" y="668475"/>
            <a:ext cx="927300" cy="92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Shape 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9275" y="2020625"/>
            <a:ext cx="927300" cy="92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Shape 8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2075" y="3465300"/>
            <a:ext cx="981700" cy="98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Planejamento</a:t>
            </a:r>
            <a:endParaRPr/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Requisitos do Sistema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Plano de Projeto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Prazos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275" y="668475"/>
            <a:ext cx="927300" cy="92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Shape 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9275" y="2020625"/>
            <a:ext cx="927300" cy="92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Shape 9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2075" y="3465300"/>
            <a:ext cx="981700" cy="98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Controle de Acesso</a:t>
            </a:r>
            <a:endParaRPr/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Padaria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Gerente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Padeiro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Vendedor</a:t>
            </a:r>
            <a:endParaRPr/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Admin (Login)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275" y="668475"/>
            <a:ext cx="927300" cy="92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Shape 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9275" y="2020625"/>
            <a:ext cx="927300" cy="92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Shape 1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2075" y="3465300"/>
            <a:ext cx="981700" cy="98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Sistema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