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02A2A"/>
    <a:srgbClr val="FFFF00"/>
    <a:srgbClr val="FFCC00"/>
    <a:srgbClr val="FF0066"/>
    <a:srgbClr val="AD297E"/>
    <a:srgbClr val="CC0066"/>
    <a:srgbClr val="A50021"/>
    <a:srgbClr val="CC3300"/>
    <a:srgbClr val="EB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C902C-85F3-46FD-9B7F-CFBCF14C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C29A76-7FA0-4D77-8B49-A7B63DA3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177D4-E920-4CCD-88EC-9FA59FD6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32DEF-89A7-48B7-968D-F178410E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24250-B7C1-4A10-80AF-00572E17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2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BB88-7EDA-4660-80D3-59E134A9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4F7844-B5AD-43C8-B185-09BB8FA0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47B3D-8914-4D37-BDA3-AF4EE9EA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D07C1-68E4-4C79-9255-76FFFFA5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B73BB-F4DE-423F-885C-E46C0A2E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1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F0251A-802D-45C3-8237-CD8B9304E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BFDBEA-7B9B-46A1-A2D2-C70AA950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1663C-D06F-4B8A-8D90-903F498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FA5EC-7E8B-440E-A86B-0CF4D737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85181-9006-4D46-9D06-958F31E4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87AE-E4F7-4FB8-880B-DD2166F2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E926-8EFB-40D3-972B-435E8E7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BDC85-65EA-472B-A5FB-DF90D3D3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CACAE8-95B9-4D9B-AFAF-49F0208F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D0614-27A7-4879-B09F-5C468DB2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2422-482A-4885-B3CA-4F9CC5CC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33CE67-6D59-4A02-A006-F7E52C09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F552A-42A5-4D32-A445-3FE6430A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D6F3-BEAF-4903-94B4-C9FFC9CA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CC6F6-1245-4FA3-A8DA-C6B8E6ED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C37CC-21B2-4401-ACC7-BBB86617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3A2E7-71B1-4F46-85FD-F2DF647D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D2E29F-AEBC-410A-B8E7-F0BF45B9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33B443-D9E9-4B8B-9F45-AF7C4729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D0212-8F25-4844-977E-1FCBE2CB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16A09-8469-4B1E-B9FC-6F1E2678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5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BB3A-20D0-4529-943E-FC3072EE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21D4A-4F8A-47A4-AC0E-51E023BC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9422A-3ABF-4F38-8BB1-A897734C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B7F49B-C6B1-4B1F-BD33-CF920875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AC51B1-61EA-4E7A-8B96-3EBFBB7DB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5501C-BBF7-45F7-8FA1-BB3D2D3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18CDBB-D7F8-4862-B3EA-373D7BCC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7C9D0B-C913-47DA-9693-E120ED7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2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9781B-97CF-4402-8255-F3C5393B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82CCE2-C329-46AA-9701-C29883D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529CF2-7F17-45BF-938E-19C70042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1AAB4-F000-4EFC-B0E0-74413B6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6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AAF3D1-0736-4A6E-8519-96F80D82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1DAB9C-04B2-47F5-842F-FA0C3F9A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88FBB3-C70C-4EBB-8013-68588B9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1B7D-5277-437B-8C85-48A4ECEC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2D018-1481-49AC-9DFB-B603FCAE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8A5425-1917-4C78-862B-9449D12C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C44A10-1D10-4CFC-9F46-3B1C7F28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59B60-2DAA-49BC-B96F-37AD405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C48541-5DF7-4D04-9EC8-CB607196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D161-9268-4958-9D4E-F0241CF9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391E02-C15E-42F2-B761-9490351A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517169-42F8-47F3-9085-F5A400CEC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93117-F4F4-4C71-BDE4-FF87EF16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C460D-1E55-4474-B9A5-C954F90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FD048-AF58-4C1C-9E2D-D1EE349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D9F16F-B558-4D42-B90A-F6FAD3BC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3522F4-691C-4F36-A31E-C1E9FC30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4AA19-F8C9-4529-974C-FCFACBAFF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0E10-DED7-4714-9D72-E580F9BA89C2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25E8B-2FAD-4ED4-B11D-2FE2032F3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200E2-733B-4148-AC00-FD1BCD4BA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38C1-A38E-46F6-ACC3-C5D5D854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E311ED-6D1E-4E9A-A9A9-E8DC1E2DEFE2}"/>
              </a:ext>
            </a:extLst>
          </p:cNvPr>
          <p:cNvSpPr/>
          <p:nvPr/>
        </p:nvSpPr>
        <p:spPr>
          <a:xfrm>
            <a:off x="251791" y="993913"/>
            <a:ext cx="11714922" cy="3988904"/>
          </a:xfrm>
          <a:prstGeom prst="rect">
            <a:avLst/>
          </a:prstGeom>
          <a:gradFill flip="none" rotWithShape="1">
            <a:gsLst>
              <a:gs pos="0">
                <a:srgbClr val="C02A2A">
                  <a:shade val="30000"/>
                  <a:satMod val="115000"/>
                </a:srgbClr>
              </a:gs>
              <a:gs pos="50000">
                <a:srgbClr val="C02A2A">
                  <a:shade val="67500"/>
                  <a:satMod val="115000"/>
                </a:srgbClr>
              </a:gs>
              <a:gs pos="100000">
                <a:srgbClr val="C02A2A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20CCCD-59EF-4E61-88CE-0A5D0F0D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18333" r="2536" b="12365"/>
          <a:stretch/>
        </p:blipFill>
        <p:spPr>
          <a:xfrm>
            <a:off x="450026" y="2392056"/>
            <a:ext cx="3403991" cy="2433712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9CCEECB-2E80-4344-B1C5-878FB451BEAA}"/>
              </a:ext>
            </a:extLst>
          </p:cNvPr>
          <p:cNvSpPr txBox="1"/>
          <p:nvPr/>
        </p:nvSpPr>
        <p:spPr>
          <a:xfrm>
            <a:off x="1855304" y="1299262"/>
            <a:ext cx="7443499" cy="11387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A </a:t>
            </a:r>
            <a:r>
              <a:rPr lang="pt-BR" sz="36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Peter Pão </a:t>
            </a:r>
            <a:r>
              <a:rPr lang="pt-BR" sz="32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sempre está com seu      pão fresquinho e quentinho!</a:t>
            </a:r>
            <a:r>
              <a:rPr lang="pt-BR" dirty="0">
                <a:latin typeface="Merienda" panose="02000503060000020004" pitchFamily="2" charset="0"/>
              </a:rPr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0CB380-A321-4B5C-925D-F9CEABBDE3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4" y="1620459"/>
            <a:ext cx="5076680" cy="3324645"/>
          </a:xfrm>
          <a:prstGeom prst="rect">
            <a:avLst/>
          </a:prstGeom>
          <a:ln w="19050"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A5C58C-C2EE-442D-9FD5-8F2AC806AD01}"/>
              </a:ext>
            </a:extLst>
          </p:cNvPr>
          <p:cNvSpPr txBox="1"/>
          <p:nvPr/>
        </p:nvSpPr>
        <p:spPr>
          <a:xfrm>
            <a:off x="4052252" y="2949489"/>
            <a:ext cx="30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Venha</a:t>
            </a:r>
            <a:r>
              <a:rPr lang="pt-BR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conferir</a:t>
            </a:r>
            <a:r>
              <a:rPr lang="pt-BR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D720F-3819-4D74-BEF0-DC017A158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46" y="3372728"/>
            <a:ext cx="998654" cy="9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DEBFB4-D195-4476-9A75-C7FA8DFF3959}"/>
              </a:ext>
            </a:extLst>
          </p:cNvPr>
          <p:cNvSpPr/>
          <p:nvPr/>
        </p:nvSpPr>
        <p:spPr>
          <a:xfrm>
            <a:off x="238539" y="1031992"/>
            <a:ext cx="11714922" cy="39889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A76B05-1BEA-4710-BC04-1231695612DC}"/>
              </a:ext>
            </a:extLst>
          </p:cNvPr>
          <p:cNvSpPr txBox="1"/>
          <p:nvPr/>
        </p:nvSpPr>
        <p:spPr>
          <a:xfrm>
            <a:off x="712462" y="1498925"/>
            <a:ext cx="71467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otype Corsiva" panose="03010101010201010101" pitchFamily="66" charset="0"/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40075B-D7D4-48A9-A891-A0C2C346BBE0}"/>
              </a:ext>
            </a:extLst>
          </p:cNvPr>
          <p:cNvSpPr txBox="1"/>
          <p:nvPr/>
        </p:nvSpPr>
        <p:spPr>
          <a:xfrm>
            <a:off x="2374250" y="1291955"/>
            <a:ext cx="7443499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Bolos de Frutas da Estação</a:t>
            </a:r>
            <a:endParaRPr lang="pt-BR" sz="2400" dirty="0">
              <a:solidFill>
                <a:schemeClr val="bg1"/>
              </a:solidFill>
              <a:latin typeface="Merienda" panose="02000503060000020004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DB0BEA-A8C0-4D68-9AE7-8C2E83CC0639}"/>
              </a:ext>
            </a:extLst>
          </p:cNvPr>
          <p:cNvSpPr txBox="1"/>
          <p:nvPr/>
        </p:nvSpPr>
        <p:spPr>
          <a:xfrm>
            <a:off x="2185602" y="3838649"/>
            <a:ext cx="3225713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Venha provar!</a:t>
            </a:r>
            <a:r>
              <a:rPr lang="pt-BR" dirty="0">
                <a:solidFill>
                  <a:schemeClr val="bg1"/>
                </a:solidFill>
                <a:latin typeface="Merienda" panose="02000503060000020004" pitchFamily="2" charset="0"/>
              </a:rPr>
              <a:t>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01AECF-7AF7-44D5-B4E7-CAFF8794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69" y="1981869"/>
            <a:ext cx="4635677" cy="2829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65AB76-234C-4243-8A3F-1594AC4925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6CBAF"/>
              </a:clrFrom>
              <a:clrTo>
                <a:srgbClr val="D6CB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36" y="2051443"/>
            <a:ext cx="2405426" cy="180406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5587ED4-AF7B-447D-BA64-E463DAB0CD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3"/>
          <a:stretch/>
        </p:blipFill>
        <p:spPr>
          <a:xfrm>
            <a:off x="3408137" y="4269536"/>
            <a:ext cx="861774" cy="7513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2E0FF86-14EF-49B8-89C5-A001B456AF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11514"/>
          <a:stretch/>
        </p:blipFill>
        <p:spPr>
          <a:xfrm rot="13390137">
            <a:off x="390427" y="3784482"/>
            <a:ext cx="1409078" cy="79158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BC8311B-C781-4AEA-871B-D725053EFF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11514"/>
          <a:stretch/>
        </p:blipFill>
        <p:spPr>
          <a:xfrm rot="9392913">
            <a:off x="10433837" y="3885876"/>
            <a:ext cx="1409078" cy="79158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4B45B99-8A2C-40AC-9A0C-BC7AA9BA3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11514"/>
          <a:stretch/>
        </p:blipFill>
        <p:spPr>
          <a:xfrm rot="3164039">
            <a:off x="10275164" y="1425397"/>
            <a:ext cx="1409078" cy="79158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9CE5261-8A89-49DF-B215-E8D2E22BA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11514"/>
          <a:stretch/>
        </p:blipFill>
        <p:spPr>
          <a:xfrm rot="19536655">
            <a:off x="441226" y="1548642"/>
            <a:ext cx="1409078" cy="7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4AF256-587E-481D-80ED-F3EBEFE1B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213575-BD71-482A-AB76-4C7E14A472D5}"/>
              </a:ext>
            </a:extLst>
          </p:cNvPr>
          <p:cNvSpPr/>
          <p:nvPr/>
        </p:nvSpPr>
        <p:spPr>
          <a:xfrm>
            <a:off x="238539" y="980533"/>
            <a:ext cx="11714922" cy="3988904"/>
          </a:xfrm>
          <a:prstGeom prst="rect">
            <a:avLst/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54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4F7DFC-2257-4400-8B18-6CDCAED3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51" y="980533"/>
            <a:ext cx="6056245" cy="39889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B0B651-1D6D-473E-A799-79E72A5A9CB3}"/>
              </a:ext>
            </a:extLst>
          </p:cNvPr>
          <p:cNvSpPr txBox="1"/>
          <p:nvPr/>
        </p:nvSpPr>
        <p:spPr>
          <a:xfrm>
            <a:off x="636110" y="2011674"/>
            <a:ext cx="565867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Mês dos Sonhos</a:t>
            </a:r>
            <a:endParaRPr lang="pt-BR" sz="2400" dirty="0">
              <a:latin typeface="Merienda" panose="02000503060000020004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DD576B-1EC1-4515-A3C0-2A5531084F0D}"/>
              </a:ext>
            </a:extLst>
          </p:cNvPr>
          <p:cNvSpPr txBox="1"/>
          <p:nvPr/>
        </p:nvSpPr>
        <p:spPr>
          <a:xfrm>
            <a:off x="238539" y="3429000"/>
            <a:ext cx="5658676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Merienda" panose="02000503060000020004" pitchFamily="2" charset="0"/>
                <a:ea typeface="Roboto Condensed" panose="02000000000000000000" pitchFamily="2" charset="0"/>
              </a:rPr>
              <a:t>Sonhos Fresquinhos de Diversos Sabores! Experimente!</a:t>
            </a:r>
            <a:endParaRPr lang="pt-BR" sz="1400" dirty="0">
              <a:latin typeface="Merienda" panose="02000503060000020004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3931B8-37B8-4A9E-88EE-61D595750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50" y="4061680"/>
            <a:ext cx="795991" cy="9077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CCDBF7-B7E6-493E-BF75-E1C791B2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054">
            <a:off x="4479572" y="1112802"/>
            <a:ext cx="1177796" cy="1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Merienda</vt:lpstr>
      <vt:lpstr>Monotype Corsiva</vt:lpstr>
      <vt:lpstr>Roboto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Aparecida</dc:creator>
  <cp:lastModifiedBy>Caroline Aparecida</cp:lastModifiedBy>
  <cp:revision>12</cp:revision>
  <dcterms:created xsi:type="dcterms:W3CDTF">2018-05-10T12:48:30Z</dcterms:created>
  <dcterms:modified xsi:type="dcterms:W3CDTF">2018-05-10T15:10:51Z</dcterms:modified>
</cp:coreProperties>
</file>