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58" r:id="rId4"/>
    <p:sldId id="259" r:id="rId5"/>
    <p:sldId id="274" r:id="rId6"/>
    <p:sldId id="273" r:id="rId7"/>
    <p:sldId id="266" r:id="rId8"/>
    <p:sldId id="261" r:id="rId9"/>
    <p:sldId id="275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triz" initials="BSS" lastIdx="3" clrIdx="0"/>
  <p:cmAuthor id="1" name="bss-ieeta" initials="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E618-FA35-498C-933C-851E81754B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5A50-0555-4869-A4F4-686F4915C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https://www.mendeley.com/guides/mendeley-cite/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EBB8-3D47-42BA-89F1-0D686E33D62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title</a:t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 Visualization</a:t>
            </a:r>
            <a:endParaRPr lang="en-U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6400800" cy="19442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Authors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Name1, nmec1, Study program abbreviation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Name2, nmec2, Study program abbreviation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TPXX – March, 28, 2022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3850" y="260350"/>
            <a:ext cx="3384553" cy="725488"/>
            <a:chOff x="204" y="164"/>
            <a:chExt cx="2132" cy="457"/>
          </a:xfrm>
        </p:grpSpPr>
        <p:pic>
          <p:nvPicPr>
            <p:cNvPr id="5" name="Picture 8" descr="u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4"/>
              <a:ext cx="415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58" y="346"/>
              <a:ext cx="167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en-US" sz="1600" b="1" dirty="0">
                  <a:solidFill>
                    <a:srgbClr val="777777"/>
                  </a:solidFill>
                </a:rPr>
                <a:t>Universidade de Aveiro</a:t>
              </a:r>
              <a:br>
                <a:rPr lang="pt-PT" altLang="en-US" sz="1600" b="1" dirty="0">
                  <a:solidFill>
                    <a:srgbClr val="777777"/>
                  </a:solidFill>
                </a:rPr>
              </a:br>
              <a:endParaRPr lang="pt-PT" altLang="en-US" sz="1600" b="1" dirty="0">
                <a:solidFill>
                  <a:srgbClr val="7777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Concluding remarks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was concluded by the authors?</a:t>
            </a:r>
          </a:p>
          <a:p>
            <a:endParaRPr lang="en-US" sz="2400" dirty="0"/>
          </a:p>
          <a:p>
            <a:r>
              <a:rPr lang="en-US" sz="2400" dirty="0" smtClean="0"/>
              <a:t>What was the benefit of using Visualization?</a:t>
            </a:r>
          </a:p>
          <a:p>
            <a:endParaRPr lang="en-US" sz="2400" dirty="0"/>
          </a:p>
          <a:p>
            <a:r>
              <a:rPr lang="en-US" sz="2400" dirty="0" smtClean="0"/>
              <a:t>Add some personal reflections …</a:t>
            </a:r>
          </a:p>
          <a:p>
            <a:endParaRPr lang="en-US" sz="2400" dirty="0"/>
          </a:p>
          <a:p>
            <a:r>
              <a:rPr lang="en-US" sz="2400" dirty="0" smtClean="0"/>
              <a:t>And state the effort of each team member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1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525963"/>
          </a:xfrm>
        </p:spPr>
        <p:txBody>
          <a:bodyPr/>
          <a:lstStyle/>
          <a:p>
            <a:r>
              <a:rPr lang="en-US" sz="2800" dirty="0" smtClean="0"/>
              <a:t>Dissertations, papers, books, reports, … used to prepare this assignment</a:t>
            </a:r>
          </a:p>
          <a:p>
            <a:pPr marL="0" indent="0">
              <a:buNone/>
            </a:pPr>
            <a:r>
              <a:rPr lang="en-US" sz="2400" dirty="0" smtClean="0"/>
              <a:t>(mind the citation style; there are several; select one widely used in your field and be consistent)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79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problem</a:t>
            </a:r>
          </a:p>
          <a:p>
            <a:r>
              <a:rPr lang="en-US" sz="2800" dirty="0" smtClean="0"/>
              <a:t>Objectives</a:t>
            </a:r>
          </a:p>
          <a:p>
            <a:r>
              <a:rPr lang="en-US" sz="2800" dirty="0" smtClean="0"/>
              <a:t>…</a:t>
            </a:r>
          </a:p>
          <a:p>
            <a:endParaRPr lang="en-US" sz="2800" dirty="0"/>
          </a:p>
          <a:p>
            <a:r>
              <a:rPr lang="en-US" sz="2800" dirty="0" smtClean="0"/>
              <a:t>Concluding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The problem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91553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State the problem in a few short phrases  (explain the context as to be understood by anyone in the audience)</a:t>
            </a:r>
          </a:p>
          <a:p>
            <a:endParaRPr lang="en-US" sz="2400" dirty="0" smtClean="0"/>
          </a:p>
          <a:p>
            <a:r>
              <a:rPr lang="en-US" sz="2400" dirty="0" smtClean="0"/>
              <a:t>Use figures to illustrate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6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State the specific goal of the work analyzed/ presented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Use figures to illustrate</a:t>
            </a:r>
          </a:p>
          <a:p>
            <a:pPr marL="0" indent="0">
              <a:buNone/>
            </a:pPr>
            <a:r>
              <a:rPr lang="en-US" sz="2800" dirty="0" smtClean="0"/>
              <a:t> 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1026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21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Users, </a:t>
            </a:r>
            <a:r>
              <a:rPr lang="en-US" sz="3600" dirty="0"/>
              <a:t>Context of </a:t>
            </a:r>
            <a:r>
              <a:rPr lang="en-US" sz="3600" dirty="0" smtClean="0"/>
              <a:t>use, and Questions</a:t>
            </a:r>
            <a:endParaRPr lang="en-US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Who were the target users? </a:t>
            </a:r>
          </a:p>
          <a:p>
            <a:pPr marL="0" indent="0">
              <a:buNone/>
            </a:pPr>
            <a:r>
              <a:rPr lang="en-US" sz="2400" dirty="0" smtClean="0"/>
              <a:t>(professionals, researchers, </a:t>
            </a:r>
            <a:r>
              <a:rPr lang="en-US" sz="2400" dirty="0"/>
              <a:t>s</a:t>
            </a:r>
            <a:r>
              <a:rPr lang="en-US" sz="2400" dirty="0" smtClean="0"/>
              <a:t>tudents? </a:t>
            </a:r>
            <a:r>
              <a:rPr lang="en-US" sz="2400" dirty="0"/>
              <a:t>g</a:t>
            </a:r>
            <a:r>
              <a:rPr lang="en-US" sz="2400" dirty="0" smtClean="0"/>
              <a:t>eneral public...)</a:t>
            </a:r>
          </a:p>
          <a:p>
            <a:endParaRPr lang="en-US" sz="2800" dirty="0"/>
          </a:p>
          <a:p>
            <a:r>
              <a:rPr lang="en-US" sz="2800" dirty="0"/>
              <a:t>In what context </a:t>
            </a:r>
            <a:r>
              <a:rPr lang="en-US" sz="2800" dirty="0" smtClean="0"/>
              <a:t>were </a:t>
            </a:r>
            <a:r>
              <a:rPr lang="en-US" sz="2800" dirty="0"/>
              <a:t>the visualizations used?</a:t>
            </a:r>
          </a:p>
          <a:p>
            <a:pPr marL="0" indent="0">
              <a:buNone/>
            </a:pPr>
            <a:r>
              <a:rPr lang="en-US" sz="2800" dirty="0"/>
              <a:t>(office, shop-floor, field? … any limitations/issues</a:t>
            </a:r>
            <a:r>
              <a:rPr lang="en-US" sz="2800" dirty="0" smtClean="0"/>
              <a:t>?)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What were de main questions the visualizations should help answer?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1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type of data was used? (simulated/ measured; tabular data/grid samples; quantitative/qualitative; …)</a:t>
            </a:r>
          </a:p>
          <a:p>
            <a:endParaRPr lang="en-US" sz="2400" dirty="0"/>
          </a:p>
          <a:p>
            <a:r>
              <a:rPr lang="en-US" sz="2400" dirty="0" smtClean="0"/>
              <a:t>What data preparation was done? (scale transformation, outlier removal, encoding, …)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Include some print screens to illustrate the data  (data table, data format, …) and/or figures illustrating the process of obtaining the data (simulator, experimental set-up)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8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was visualization used along the process?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e.g.</a:t>
            </a:r>
          </a:p>
          <a:p>
            <a:pPr lvl="1"/>
            <a:r>
              <a:rPr lang="en-US" sz="2400" dirty="0"/>
              <a:t>Simulated data - design phase?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Measured data - test phase?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To </a:t>
            </a:r>
            <a:r>
              <a:rPr lang="en-US" sz="2400" dirty="0"/>
              <a:t>what general purpose? </a:t>
            </a:r>
          </a:p>
          <a:p>
            <a:pPr marL="457200" lvl="1" indent="0">
              <a:buNone/>
            </a:pPr>
            <a:r>
              <a:rPr lang="en-US" sz="2400" dirty="0"/>
              <a:t>(Explore? </a:t>
            </a:r>
            <a:r>
              <a:rPr lang="en-US" sz="2400" dirty="0" smtClean="0"/>
              <a:t>Guide the design? Confirm </a:t>
            </a:r>
            <a:r>
              <a:rPr lang="en-US" sz="2400" dirty="0"/>
              <a:t>an </a:t>
            </a:r>
            <a:r>
              <a:rPr lang="en-US" sz="2400" dirty="0" smtClean="0"/>
              <a:t>hypothesis/design? </a:t>
            </a:r>
            <a:r>
              <a:rPr lang="en-US" sz="2400" dirty="0"/>
              <a:t>Communicate?...)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Visualization along the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4186" y="836825"/>
            <a:ext cx="8577152" cy="5079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 smtClean="0"/>
              <a:t>(e.g. 3D grid data – one quantitative variable, obtained using XXXX simulator …)</a:t>
            </a:r>
          </a:p>
          <a:p>
            <a:endParaRPr lang="en-US" sz="2400" dirty="0"/>
          </a:p>
          <a:p>
            <a:r>
              <a:rPr lang="en-US" sz="2400" dirty="0" smtClean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 smtClean="0"/>
              <a:t>-  Type of chart 		          - new finding? Confirmation?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Include representative visualizations 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(with annotations  pointing to relevant aspects, if possible)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(short videos are interesting)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Visualization of simulated data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6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798240"/>
            <a:ext cx="82089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 smtClean="0"/>
              <a:t>(e.g. 3D grid data – one quantitative variable, obtained using XYZ setup…)</a:t>
            </a:r>
          </a:p>
          <a:p>
            <a:endParaRPr lang="en-US" sz="2400" dirty="0"/>
          </a:p>
          <a:p>
            <a:r>
              <a:rPr lang="en-US" sz="2400" dirty="0" smtClean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 smtClean="0"/>
              <a:t>-  Type of chart 		          - new finding? Confirmation?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Include visualizations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Visualization of measured data</a:t>
            </a:r>
            <a:endParaRPr lang="en-US" altLang="en-US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7584" y="5805264"/>
            <a:ext cx="704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(use more than  one slide with visualizations if needed)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2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399</Words>
  <Application>Microsoft Office PowerPoint</Application>
  <PresentationFormat>Apresentação no Ecrã (4:3)</PresentationFormat>
  <Paragraphs>91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Assignment title  Data Visualization</vt:lpstr>
      <vt:lpstr>Outline</vt:lpstr>
      <vt:lpstr>The problem</vt:lpstr>
      <vt:lpstr>Objectives</vt:lpstr>
      <vt:lpstr>Users, Context of use, and Questions</vt:lpstr>
      <vt:lpstr>Data</vt:lpstr>
      <vt:lpstr>Visualization along the process</vt:lpstr>
      <vt:lpstr>Apresentação do PowerPoint</vt:lpstr>
      <vt:lpstr>Apresentação do PowerPoint</vt:lpstr>
      <vt:lpstr>Concluding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radiating structures for mmWaves</dc:title>
  <dc:creator>bss-ieeta</dc:creator>
  <cp:lastModifiedBy>bss-ieeta</cp:lastModifiedBy>
  <cp:revision>55</cp:revision>
  <dcterms:created xsi:type="dcterms:W3CDTF">2022-02-22T19:58:09Z</dcterms:created>
  <dcterms:modified xsi:type="dcterms:W3CDTF">2022-03-01T09:04:46Z</dcterms:modified>
</cp:coreProperties>
</file>