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B796-BF73-A1D0-5282-14C015D75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FE398-C8D6-F787-CE4B-1272ECEB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5FC9-B1DF-45CA-1ACE-C6012D18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855D3-0022-947C-FCC4-A166CD64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68B6E-0B9B-2C4C-D406-EB91EA5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2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791A-2062-3647-05F1-0AD6BCF1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5F43C9-CD17-FA3F-64DC-C916B75E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44964-1777-5944-8573-877D9366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17ED4-569C-0337-9D20-70E975FF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84A0B-0CB3-1622-3E52-1DB9D010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1DC40-80A6-9A60-F06C-6AE4A6E6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B4A1A4-C75D-F839-426A-9A023CCF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D14C8-E6B9-A44C-8EB8-E88F581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DACFE-1826-EFA7-30B0-EE1CD42D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CE469-881E-4178-100A-E9C38E19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7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6957E-C318-1976-AB61-7EC6FDFF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4BC22-E3C7-BC0C-6087-59802546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54D17-8C48-3EDC-1323-D4546B2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E905B-A9B0-8268-9F30-7BA1AC79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59E89-05D2-FBA1-CBCE-2618538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5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E0950-B261-5B0F-8D89-4A276862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6621C-3EE9-9A71-3A0D-2315BD7D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68730-DA02-88B5-9919-C9C2A77D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CADE7-E0BB-F61E-26BE-FB3B2448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0AE0E-EEA6-8F3D-A89A-23574CC7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0A4E0-FCAB-324B-294F-1DBE0C5B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2BA3D-1F55-5FDD-F0A6-225C09D0A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A8C90-31B7-5838-D5E8-1F67E40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481A6F-3FDC-AA9A-C60C-000E268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9E52AC-5425-F92B-516D-9603F96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512BC-4077-7C53-7AA4-E9C0AD3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F012-5200-4D9B-9994-5F497CC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BA44A-DCE4-1F51-6490-87ECF3B0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1120B-89E9-C0A0-ECC4-6B5E9251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6A67EC-4B1C-CDFA-EC22-56D1DFD8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1E9455-7988-96D2-0F0D-498FCDD1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49AA5E-F702-364F-8EBD-F9B8C9EE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03EE8-2933-29C8-5282-58165954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318C82-85B4-0913-0E3B-27482C0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B165F-72A1-660C-2D3E-6C9C113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B1ADD1-53C8-E8E5-62E1-100C8F4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9CD0B2-4C55-BC70-8A9F-C29B6C5D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695F3F-B35E-2FC7-6C46-F1C16221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6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6B3A30-A03A-46E1-1C34-63CA407F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10C4B-8D3F-67DF-D493-49B4E4C9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6CAC81-4572-AE6C-287D-64B1F09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7D95-BD07-6881-E5ED-0C9E791B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0F677-2BFC-0E2D-47EA-B1F4B737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EA28FA-3A73-D9C9-896C-92050509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C956F7-0C7D-EF9E-24C9-09AD74A2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192FA8-FEAD-9613-A976-A69CFDC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5759A9-CF90-839B-CB98-48517648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6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38184-0D7B-58A2-A13A-6552621C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123503-58A3-0719-5856-900F8BB63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B462EE-6D35-B726-2CED-C1DB7F0E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EAE53-ACB0-E357-6A5F-F5EC802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DBCB95-F1E6-A429-4A7D-9A8D14F4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91600-140E-8106-2133-464977DF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0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74C231-0378-1E76-6D3F-E176BCEA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BEE8A1-ADD8-4D1C-C715-86BC8763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A3BD21-1F95-6B90-5251-D98E7241E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5F8-41D9-4FF1-991F-71CA6D65DEF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D12DC-C672-D26F-04E9-9B2707A9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201E1-2830-29ED-9202-25D53548E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EF10-7874-4DEE-BFCA-BEB4F43C9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5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02A832-A7F5-DA57-E489-56976B8C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679222"/>
            <a:ext cx="6096528" cy="52658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9E37E1-BF7A-536A-B4E6-FEDA1BC4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095998" y="679221"/>
            <a:ext cx="5795047" cy="5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4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455A-90A8-C0AD-0741-64E9A982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174E542-59F4-E737-682C-C0BE77C7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539537-451D-8A00-2886-50066F8A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-1"/>
            <a:ext cx="8851900" cy="68493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11C1C0-0A1B-5D55-6B37-B17F53BF5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8" t="29977" r="37917" b="30741"/>
          <a:stretch/>
        </p:blipFill>
        <p:spPr>
          <a:xfrm>
            <a:off x="7102828" y="2247900"/>
            <a:ext cx="1889940" cy="17660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FE4248-EB6E-1B35-05F2-0E9C9B0CB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1" t="32198" r="38229" b="31112"/>
          <a:stretch/>
        </p:blipFill>
        <p:spPr>
          <a:xfrm rot="10800000">
            <a:off x="1616883" y="1620886"/>
            <a:ext cx="2032402" cy="17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2</cp:revision>
  <dcterms:created xsi:type="dcterms:W3CDTF">2022-09-05T13:43:40Z</dcterms:created>
  <dcterms:modified xsi:type="dcterms:W3CDTF">2022-09-05T15:20:48Z</dcterms:modified>
</cp:coreProperties>
</file>