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55652-1D7A-4492-9E1D-D1B2ED4CF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A46C3E-61FB-4C9E-B7DD-D4CC97F1A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26A9D2-BADC-4A0C-A6E3-DAFCD402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1F692A-1858-4618-8EEB-EB4CA5206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B136B1-2D41-4191-92C2-4B96FC44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87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27CDC-6E1E-4ACE-BBFA-74F9D54C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2C8BD7-2EF5-4432-9556-12F72EBD0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F4AE70-6BFA-4E37-8825-F5E009A7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F9050C-FA44-4ADD-B839-1ED66D04C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6FC6CA-18D3-4FBB-98FF-324B78CE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56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926E4A-C4FF-4F83-A60F-9AB713219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9C19A9-C918-4D52-99BE-AEDF095F7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96D7B8-2591-4333-A165-30BA64B2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A18470-CB28-4172-BE6A-7AA614D2E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6A90D6-3BDE-457D-A506-77143632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06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D89F3-EC91-4E71-A7EA-5C70D3D2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5B6C30-8EC3-4006-81A7-C37951E63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A9E091-9EC6-4C93-82B9-D2596362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EEFA82-B760-4A9E-94B2-DDF7A2B6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1A54A4-DF92-4A8A-9429-8BC86FBBE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72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D4232-B637-4EDA-AC08-9BA43E78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299DF9-016C-4183-9233-AFBACB724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DA7B88-A140-4B83-9C08-B323C740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FA4D8D-8D3E-4AC1-9FBE-F2FC50F0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5622B-5DDA-4CED-9EA9-007C5E80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94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260A8-3910-48E1-AC32-7AC44139F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35E905-DAB6-40EF-A96E-7DAA15E97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F4A188-6BF6-48CB-93E0-54D88E24B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F33D82-89E9-4CBE-BADC-2D35A423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13BE58-C53B-40B8-B122-3C02453E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C801A9-7DE4-461C-86DD-556FBB2B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7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E66BB-E3D4-444E-A570-410F8AAEF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78162F-36A1-48D6-9285-CE8347B62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465D7E-794A-436F-86BD-DA2E588BE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128CEBD-89DA-4BA4-854C-7D721FEBC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24B0FFB-7690-43AB-B451-740B666D5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73C47D-11B4-40A3-AFD0-00C4A142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66598D3-4265-46BA-8950-7260EE4C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A2F2612-FABC-411C-B6B3-5708C8CE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36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FC003-24D9-496F-9E7B-5E9C2F6B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179ECA-D95D-422E-9D11-9FD15CD2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803E69-75FD-4ACD-BA0C-1FBDAA95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0446E7-2D76-4928-B144-962EA676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25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8EC55F-5249-4B14-8B07-FC5F39449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E991B03-3E70-42F9-B409-3088EE52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ECA44A-3BCA-4420-A8AD-145307AB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65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71960-D60A-43BF-9DA5-78D603EA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28F73D-23B1-40B2-94E0-ABDDBDD35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11985D-0AE7-450D-9CF5-8FB6CC572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31C954-FCAA-4F55-A959-8DEE5A9B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A8BE8D-5700-4DB0-B475-0B9637CD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E012AA-D898-40F2-B383-227A10E3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21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B1EA6-42CF-4C71-AE5A-E1E771AB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FEE481-11BF-451D-B35D-FEFE01E8A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36D6C6-56A7-4F5C-A174-F4AFA872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CB3973-5527-4647-8594-4B0D42E3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0E47-85E3-4A32-B5D6-F118FDDD8F5B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84F1E2-E1AA-4E5D-9913-F8601C4D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FBA77D-A674-4186-BF42-958D02D6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38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061765F-442C-477D-BCF2-2E193D1B3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FF3022-05D0-4119-8CC0-9C6A1BE5B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C0FFAF-17C9-4512-B4D2-A2F5D3D03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40E47-85E3-4A32-B5D6-F118FDDD8F5B}" type="datetimeFigureOut">
              <a:rPr lang="pt-BR" smtClean="0"/>
              <a:t>08/07/2022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B9F55F-0C0F-465B-B18A-A4403C1A7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96DB4A-B668-4CB1-A1AF-AE81D683F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0E4B1-4A55-4C16-B6A8-AE44593CD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13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9E8E6775-5851-4653-8957-F45C63BA4D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" t="2076" r="1427" b="1977"/>
          <a:stretch/>
        </p:blipFill>
        <p:spPr>
          <a:xfrm rot="10800000">
            <a:off x="8088387" y="837923"/>
            <a:ext cx="4337294" cy="4851677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1BA978-1879-40E2-83FD-72C613C830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2076" r="1598" b="1977"/>
          <a:stretch/>
        </p:blipFill>
        <p:spPr>
          <a:xfrm rot="10800000">
            <a:off x="6351027" y="837923"/>
            <a:ext cx="4337293" cy="4851677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44882A1-AC51-4D47-9E6D-9D16F64484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3" y="483980"/>
            <a:ext cx="4667250" cy="53054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EFC4CDA-3B6A-4049-A2AC-C508F2BE433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2076" r="2113" b="1977"/>
          <a:stretch/>
        </p:blipFill>
        <p:spPr>
          <a:xfrm rot="10800000">
            <a:off x="4632960" y="837923"/>
            <a:ext cx="4257040" cy="4851677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1E154E12-7118-403B-9F0E-164973039D20}"/>
              </a:ext>
            </a:extLst>
          </p:cNvPr>
          <p:cNvSpPr/>
          <p:nvPr/>
        </p:nvSpPr>
        <p:spPr>
          <a:xfrm>
            <a:off x="5055122" y="2410252"/>
            <a:ext cx="426720" cy="145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C9E030E-A7F7-4E85-A766-9F989A875F38}"/>
              </a:ext>
            </a:extLst>
          </p:cNvPr>
          <p:cNvSpPr txBox="1"/>
          <p:nvPr/>
        </p:nvSpPr>
        <p:spPr>
          <a:xfrm>
            <a:off x="6351027" y="13003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6B6D9D8-21FE-47C8-93C3-43C8575AA560}"/>
              </a:ext>
            </a:extLst>
          </p:cNvPr>
          <p:cNvSpPr txBox="1"/>
          <p:nvPr/>
        </p:nvSpPr>
        <p:spPr>
          <a:xfrm>
            <a:off x="8091901" y="130037"/>
            <a:ext cx="508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00B050"/>
                </a:solidFill>
              </a:rPr>
              <a:t>G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F0402BB-1A49-4C7E-AFA1-E96E600EB101}"/>
              </a:ext>
            </a:extLst>
          </p:cNvPr>
          <p:cNvSpPr txBox="1"/>
          <p:nvPr/>
        </p:nvSpPr>
        <p:spPr>
          <a:xfrm>
            <a:off x="9883428" y="13003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0070C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4819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rograma de Pós-Graduação em Agroecossistemas">
            <a:extLst>
              <a:ext uri="{FF2B5EF4-FFF2-40B4-BE49-F238E27FC236}">
                <a16:creationId xmlns:a16="http://schemas.microsoft.com/office/drawing/2014/main" id="{E81097F8-987D-EACE-30A5-E96910AC8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7839"/>
            <a:ext cx="1835531" cy="253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9E92744-591D-492A-8405-FB9E223AD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158" y="2003451"/>
            <a:ext cx="1567589" cy="102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A750A01-9D81-CDB1-D73C-CF8B3E69E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452" y="3032914"/>
            <a:ext cx="2761615" cy="139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85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Olivoto</dc:creator>
  <cp:lastModifiedBy>Tiago Olivoto</cp:lastModifiedBy>
  <cp:revision>5</cp:revision>
  <dcterms:created xsi:type="dcterms:W3CDTF">2021-09-27T10:52:40Z</dcterms:created>
  <dcterms:modified xsi:type="dcterms:W3CDTF">2022-07-08T20:30:22Z</dcterms:modified>
</cp:coreProperties>
</file>