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599525" cx="18000650"/>
  <p:notesSz cx="6858000" cy="9144000"/>
  <p:embeddedFontLst>
    <p:embeddedFont>
      <p:font typeface="Arial Narrow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90">
          <p15:clr>
            <a:srgbClr val="A4A3A4"/>
          </p15:clr>
        </p15:guide>
        <p15:guide id="2" pos="171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1" roundtripDataSignature="AMtx7mhQlWOI9HDs+b1OGAb9pPQQQREj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90" orient="horz"/>
        <p:guide pos="171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ArialNarrow-boldItalic.fntdata"/><Relationship Id="rId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Narrow-regular.fntdata"/><Relationship Id="rId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2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2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2000250" y="685800"/>
            <a:ext cx="28559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195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195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195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95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95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2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2000250" y="685800"/>
            <a:ext cx="285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/>
          <p:nvPr/>
        </p:nvSpPr>
        <p:spPr>
          <a:xfrm rot="-5400000">
            <a:off x="-728732" y="728035"/>
            <a:ext cx="2576371" cy="1127671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2022/23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2147982" y="4839438"/>
            <a:ext cx="13704700" cy="15525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 rot="5400000">
            <a:off x="5670122" y="8361578"/>
            <a:ext cx="18304599" cy="3881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-2205168" y="4592689"/>
            <a:ext cx="18304599" cy="11419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1350050" y="3534924"/>
            <a:ext cx="15300564" cy="7519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12"/>
              <a:buFont typeface="Calibri"/>
              <a:buNone/>
              <a:defRPr sz="1181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2250083" y="11344752"/>
            <a:ext cx="13500497" cy="5214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1pPr>
            <a:lvl2pPr lvl="1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None/>
              <a:defRPr sz="3937"/>
            </a:lvl2pPr>
            <a:lvl3pPr lvl="2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3pPr>
            <a:lvl4pPr lvl="3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lvl="4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lvl="5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lvl="6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lvl="7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lvl="8" algn="ctr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1237546" y="5749874"/>
            <a:ext cx="15525572" cy="1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1228171" y="5384888"/>
            <a:ext cx="15525572" cy="898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12"/>
              <a:buFont typeface="Calibri"/>
              <a:buNone/>
              <a:defRPr sz="1181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228171" y="14454688"/>
            <a:ext cx="15525572" cy="4724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937"/>
              <a:buNone/>
              <a:defRPr sz="393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543"/>
              <a:buNone/>
              <a:defRPr sz="354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1237545" y="5749874"/>
            <a:ext cx="7650282" cy="1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9112836" y="5749874"/>
            <a:ext cx="7650282" cy="1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239890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239892" y="5294885"/>
            <a:ext cx="7615123" cy="25949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b="1" sz="4725"/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None/>
              <a:defRPr b="1" sz="3937"/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b="1" sz="3543"/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1239892" y="7889827"/>
            <a:ext cx="7615123" cy="1160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3" type="body"/>
          </p:nvPr>
        </p:nvSpPr>
        <p:spPr>
          <a:xfrm>
            <a:off x="9112837" y="5294885"/>
            <a:ext cx="7652626" cy="25949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b="1" sz="4725"/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None/>
              <a:defRPr b="1" sz="3937"/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b="1" sz="3543"/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9pPr>
          </a:lstStyle>
          <a:p/>
        </p:txBody>
      </p:sp>
      <p:sp>
        <p:nvSpPr>
          <p:cNvPr id="51" name="Google Shape;51;p13"/>
          <p:cNvSpPr txBox="1"/>
          <p:nvPr>
            <p:ph idx="4" type="body"/>
          </p:nvPr>
        </p:nvSpPr>
        <p:spPr>
          <a:xfrm>
            <a:off x="9112837" y="7889827"/>
            <a:ext cx="7652626" cy="1160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239890" y="1439968"/>
            <a:ext cx="5805682" cy="5039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7652626" y="3109937"/>
            <a:ext cx="9112836" cy="1534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2865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1pPr>
            <a:lvl2pPr indent="-578612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2pPr>
            <a:lvl3pPr indent="-528637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4725"/>
              <a:buChar char="•"/>
              <a:defRPr sz="4725"/>
            </a:lvl3pPr>
            <a:lvl4pPr indent="-478599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4pPr>
            <a:lvl5pPr indent="-478599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5pPr>
            <a:lvl6pPr indent="-478599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6pPr>
            <a:lvl7pPr indent="-478599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7pPr>
            <a:lvl8pPr indent="-478599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8pPr>
            <a:lvl9pPr indent="-478599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Char char="•"/>
              <a:defRPr sz="3937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1239890" y="6479857"/>
            <a:ext cx="5805682" cy="1200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239890" y="1439968"/>
            <a:ext cx="5805682" cy="5039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>
            <p:ph idx="2" type="pic"/>
          </p:nvPr>
        </p:nvSpPr>
        <p:spPr>
          <a:xfrm>
            <a:off x="7652626" y="3109937"/>
            <a:ext cx="9112836" cy="1534966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239890" y="6479857"/>
            <a:ext cx="5805682" cy="1200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1pPr>
            <a:lvl2pPr indent="-228600" lvl="1" marL="914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2pPr>
            <a:lvl3pPr indent="-228600" lvl="2" marL="1371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3pPr>
            <a:lvl4pPr indent="-228600" lvl="3" marL="1828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4pPr>
            <a:lvl5pPr indent="-228600" lvl="4" marL="22860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5pPr>
            <a:lvl6pPr indent="-228600" lvl="5" marL="27432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6pPr>
            <a:lvl7pPr indent="-228600" lvl="6" marL="32004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7pPr>
            <a:lvl8pPr indent="-228600" lvl="7" marL="36576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8pPr>
            <a:lvl9pPr indent="-228600" lvl="8" marL="411480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62"/>
              <a:buFont typeface="Calibri"/>
              <a:buNone/>
              <a:defRPr b="0" i="0" sz="86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1237546" y="5749874"/>
            <a:ext cx="15525572" cy="1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78612" lvl="0" marL="457200" marR="0" rtl="0" algn="l">
              <a:lnSpc>
                <a:spcPct val="90000"/>
              </a:lnSpc>
              <a:spcBef>
                <a:spcPts val="1969"/>
              </a:spcBef>
              <a:spcAft>
                <a:spcPts val="0"/>
              </a:spcAft>
              <a:buClr>
                <a:schemeClr val="dk1"/>
              </a:buClr>
              <a:buSzPts val="5512"/>
              <a:buFont typeface="Arial"/>
              <a:buChar char="•"/>
              <a:defRPr b="0" i="0" sz="55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28637" lvl="1" marL="9144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4725"/>
              <a:buFont typeface="Arial"/>
              <a:buChar char="•"/>
              <a:defRPr b="0" i="0" sz="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78599" lvl="2" marL="13716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37"/>
              <a:buFont typeface="Arial"/>
              <a:buChar char="•"/>
              <a:defRPr b="0" i="0" sz="39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3580" lvl="3" marL="18288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3580" lvl="4" marL="22860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3580" lvl="5" marL="27432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3580" lvl="6" marL="32004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3580" lvl="7" marL="36576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3580" lvl="8" marL="4114800" marR="0" rtl="0" algn="l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543"/>
              <a:buFont typeface="Arial"/>
              <a:buChar char="•"/>
              <a:defRPr b="0" i="0" sz="3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0" type="dt"/>
          </p:nvPr>
        </p:nvSpPr>
        <p:spPr>
          <a:xfrm>
            <a:off x="1237546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5962720" y="20019564"/>
            <a:ext cx="6075224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2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12712968" y="20019564"/>
            <a:ext cx="4050149" cy="114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2362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"/>
          <p:cNvCxnSpPr/>
          <p:nvPr/>
        </p:nvCxnSpPr>
        <p:spPr>
          <a:xfrm>
            <a:off x="9000490" y="3917371"/>
            <a:ext cx="68699" cy="16104000"/>
          </a:xfrm>
          <a:prstGeom prst="straightConnector1">
            <a:avLst/>
          </a:prstGeom>
          <a:noFill/>
          <a:ln cap="sq" cmpd="sng" w="38150">
            <a:solidFill>
              <a:srgbClr val="063967"/>
            </a:solidFill>
            <a:prstDash val="dash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"/>
          <p:cNvSpPr txBox="1"/>
          <p:nvPr/>
        </p:nvSpPr>
        <p:spPr>
          <a:xfrm>
            <a:off x="163223" y="8684575"/>
            <a:ext cx="8820000" cy="5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lang="en-US" sz="2667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Objective(s)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8999331" y="3533207"/>
            <a:ext cx="8820000" cy="5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lang="en-US" sz="2667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Workplan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9069189" y="16120831"/>
            <a:ext cx="8820000" cy="5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lang="en-US" sz="2667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63223" y="3533203"/>
            <a:ext cx="8820000" cy="5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lang="en-US" sz="2667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201323" y="4312137"/>
            <a:ext cx="8496000" cy="1285361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Provide some context</a:t>
            </a:r>
            <a:endParaRPr/>
          </a:p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What is the problem you are trying to solve?</a:t>
            </a:r>
            <a:endParaRPr/>
          </a:p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What is your main idea for solving it?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01323" y="9327028"/>
            <a:ext cx="842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The  objective is test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63223" y="13007377"/>
            <a:ext cx="8820000" cy="5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4377"/>
              </a:buClr>
              <a:buSzPts val="2667"/>
              <a:buFont typeface="Times New Roman"/>
              <a:buNone/>
            </a:pPr>
            <a:r>
              <a:rPr b="1" lang="en-US" sz="2667">
                <a:solidFill>
                  <a:srgbClr val="004377"/>
                </a:solidFill>
                <a:latin typeface="Arial"/>
                <a:ea typeface="Arial"/>
                <a:cs typeface="Arial"/>
                <a:sym typeface="Arial"/>
              </a:rPr>
              <a:t>State-of-the-Art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01323" y="13694811"/>
            <a:ext cx="8496000" cy="2024025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What was the </a:t>
            </a:r>
            <a:r>
              <a:rPr lang="en-US" sz="2400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methodology you used to review the state-of-the-art </a:t>
            </a: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of your work?</a:t>
            </a:r>
            <a:endParaRPr/>
          </a:p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What did you find most promising?</a:t>
            </a:r>
            <a:endParaRPr/>
          </a:p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What decisions for your work did you make, based on this knowledge?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9187588" y="17086960"/>
            <a:ext cx="6960000" cy="1716248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Key scientific references for your thesis, eventually cited in previous sections of this poster</a:t>
            </a:r>
            <a:endParaRPr/>
          </a:p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Pick a citation format and be coherent (Chicago, Vancouver, etc).</a:t>
            </a:r>
            <a:endParaRPr/>
          </a:p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 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Arial Narrow, size 20 for the references for the references</a:t>
            </a:r>
            <a:endParaRPr/>
          </a:p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Try to use between the best 5 and 10 references </a:t>
            </a:r>
            <a:endParaRPr/>
          </a:p>
        </p:txBody>
      </p:sp>
      <p:cxnSp>
        <p:nvCxnSpPr>
          <p:cNvPr id="102" name="Google Shape;102;p1"/>
          <p:cNvCxnSpPr/>
          <p:nvPr/>
        </p:nvCxnSpPr>
        <p:spPr>
          <a:xfrm flipH="1">
            <a:off x="-669" y="20020646"/>
            <a:ext cx="18000000" cy="34727"/>
          </a:xfrm>
          <a:prstGeom prst="straightConnector1">
            <a:avLst/>
          </a:prstGeom>
          <a:noFill/>
          <a:ln cap="sq" cmpd="sng" w="38150">
            <a:solidFill>
              <a:srgbClr val="004377"/>
            </a:solidFill>
            <a:prstDash val="dash"/>
            <a:miter lim="800000"/>
            <a:headEnd len="med" w="med" type="none"/>
            <a:tailEnd len="med" w="med" type="none"/>
          </a:ln>
        </p:spPr>
      </p:cxn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7185" y="11726958"/>
            <a:ext cx="6009305" cy="3130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10033201" y="14899124"/>
            <a:ext cx="6451698" cy="586965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1"/>
              <a:buFont typeface="Times New Roman"/>
              <a:buNone/>
            </a:pPr>
            <a:r>
              <a:rPr lang="en-US" sz="13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 – Description of Figure 1. Use figures, illustrations, diagrams, or whatever you think will be useful so people can easily understand your work..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9127506" y="4512565"/>
            <a:ext cx="8496000" cy="1654693"/>
          </a:xfrm>
          <a:prstGeom prst="rect">
            <a:avLst/>
          </a:prstGeom>
          <a:noFill/>
          <a:ln>
            <a:noFill/>
          </a:ln>
        </p:spPr>
        <p:txBody>
          <a:bodyPr anchorCtr="0" anchor="t" bIns="87825" lIns="175625" spcFirstLastPara="1" rIns="175625" wrap="square" tIns="87825">
            <a:spAutoFit/>
          </a:bodyPr>
          <a:lstStyle/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What tasks do you need to accomplish to achieve your proposed goal?</a:t>
            </a:r>
            <a:endParaRPr/>
          </a:p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What will you do in each task?</a:t>
            </a:r>
            <a:endParaRPr/>
          </a:p>
          <a:p>
            <a:pPr indent="-512763" lvl="0" marL="51276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 a small Gantt chart to make this clear.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4">
            <a:alphaModFix/>
          </a:blip>
          <a:srcRect b="11179" l="0" r="0" t="8736"/>
          <a:stretch/>
        </p:blipFill>
        <p:spPr>
          <a:xfrm>
            <a:off x="7234910" y="20138251"/>
            <a:ext cx="3668243" cy="13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325" y="20214936"/>
            <a:ext cx="2534326" cy="124262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1137811" y="-1"/>
            <a:ext cx="16849204" cy="2580056"/>
          </a:xfrm>
          <a:prstGeom prst="rect">
            <a:avLst/>
          </a:prstGeom>
          <a:solidFill>
            <a:srgbClr val="26407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4">
                <a:solidFill>
                  <a:srgbClr val="FFFFFF"/>
                </a:solidFill>
              </a:rPr>
              <a:t>CloudSim plus e Migração de Maquinas Virtuais</a:t>
            </a:r>
            <a:br>
              <a:rPr b="1" lang="en-US" sz="4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lang="en-US" sz="44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Tiago dos Santos Silva</a:t>
            </a:r>
            <a:r>
              <a:rPr b="1" lang="en-US" sz="26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1" lang="en-US" sz="2667">
                <a:solidFill>
                  <a:srgbClr val="FFFFFF"/>
                </a:solidFill>
              </a:rPr>
              <a:t>Inês Dutra</a:t>
            </a:r>
            <a:r>
              <a:rPr b="1" baseline="30000" lang="en-US" sz="26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ctr">
              <a:spcBef>
                <a:spcPts val="267"/>
              </a:spcBef>
              <a:spcAft>
                <a:spcPts val="0"/>
              </a:spcAft>
              <a:buNone/>
            </a:pPr>
            <a:r>
              <a:rPr baseline="30000" lang="en-US" sz="26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6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Faculdade de Ciências da Universidade do Porto</a:t>
            </a:r>
            <a:endParaRPr sz="266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4331054" y="20164098"/>
            <a:ext cx="3690873" cy="1440000"/>
          </a:xfrm>
          <a:prstGeom prst="rect">
            <a:avLst/>
          </a:prstGeom>
          <a:solidFill>
            <a:srgbClr val="26407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5121011" y="20297641"/>
            <a:ext cx="232268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M:CC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558215" y="16902896"/>
            <a:ext cx="5746215" cy="19389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above text boxes have 23.5 cm width, and the font is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Arial Narrow, size 24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respect these formatting rules.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9599454" y="8194852"/>
            <a:ext cx="7249749" cy="267765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make your poster standout by using clear diagrams and figures. Try to keep the text to the minimum necessary while using several figures.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work plan and, possibly the current results, should take about 50-60% of all the poster space.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2005-12-07T20:09:13Z</dcterms:created>
  <dc:creator>Carlos Fernandes</dc:creator>
</cp:coreProperties>
</file>