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Bold" charset="1" panose="00000800000000000000"/>
      <p:regular r:id="rId17"/>
    </p:embeddedFont>
    <p:embeddedFont>
      <p:font typeface="Poppins" charset="1" panose="00000500000000000000"/>
      <p:regular r:id="rId18"/>
    </p:embeddedFont>
    <p:embeddedFont>
      <p:font typeface="Poppins Ultra-Bold" charset="1" panose="00000900000000000000"/>
      <p:regular r:id="rId19"/>
    </p:embeddedFont>
    <p:embeddedFont>
      <p:font typeface="Open Sans Extra Bold" charset="1" panose="020B0906030804020204"/>
      <p:regular r:id="rId20"/>
    </p:embeddedFont>
    <p:embeddedFont>
      <p:font typeface="Poppins Medium" charset="1" panose="00000600000000000000"/>
      <p:regular r:id="rId21"/>
    </p:embeddedFont>
    <p:embeddedFont>
      <p:font typeface="Poppins Semi-Bold" charset="1" panose="00000700000000000000"/>
      <p:regular r:id="rId22"/>
    </p:embeddedFont>
    <p:embeddedFont>
      <p:font typeface="Open Sans Bold" charset="1" panose="020B08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jpeg" Type="http://schemas.openxmlformats.org/officeDocument/2006/relationships/image"/><Relationship Id="rId2" Target="../media/image10.jpeg" Type="http://schemas.openxmlformats.org/officeDocument/2006/relationships/image"/><Relationship Id="rId3" Target="../media/image11.jpe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Relationship Id="rId6" Target="../media/image14.jpeg" Type="http://schemas.openxmlformats.org/officeDocument/2006/relationships/image"/><Relationship Id="rId7" Target="../media/image15.jpeg" Type="http://schemas.openxmlformats.org/officeDocument/2006/relationships/image"/><Relationship Id="rId8" Target="../media/image16.jpeg" Type="http://schemas.openxmlformats.org/officeDocument/2006/relationships/image"/><Relationship Id="rId9" Target="../media/image1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FFDE59">
                <a:alpha val="100000"/>
              </a:srgbClr>
            </a:gs>
            <a:gs pos="100000">
              <a:srgbClr val="FF914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017061">
            <a:off x="-8833989" y="-7908995"/>
            <a:ext cx="17667978" cy="23133826"/>
            <a:chOff x="0" y="0"/>
            <a:chExt cx="4653295" cy="6092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53295" cy="6092859"/>
            </a:xfrm>
            <a:custGeom>
              <a:avLst/>
              <a:gdLst/>
              <a:ahLst/>
              <a:cxnLst/>
              <a:rect r="r" b="b" t="t" l="l"/>
              <a:pathLst>
                <a:path h="6092859" w="4653295">
                  <a:moveTo>
                    <a:pt x="22348" y="0"/>
                  </a:moveTo>
                  <a:lnTo>
                    <a:pt x="4630947" y="0"/>
                  </a:lnTo>
                  <a:cubicBezTo>
                    <a:pt x="4643289" y="0"/>
                    <a:pt x="4653295" y="10005"/>
                    <a:pt x="4653295" y="22348"/>
                  </a:cubicBezTo>
                  <a:lnTo>
                    <a:pt x="4653295" y="6070512"/>
                  </a:lnTo>
                  <a:cubicBezTo>
                    <a:pt x="4653295" y="6082854"/>
                    <a:pt x="4643289" y="6092859"/>
                    <a:pt x="4630947" y="6092859"/>
                  </a:cubicBezTo>
                  <a:lnTo>
                    <a:pt x="22348" y="6092859"/>
                  </a:lnTo>
                  <a:cubicBezTo>
                    <a:pt x="16421" y="6092859"/>
                    <a:pt x="10736" y="6090505"/>
                    <a:pt x="6545" y="6086314"/>
                  </a:cubicBezTo>
                  <a:cubicBezTo>
                    <a:pt x="2354" y="6082123"/>
                    <a:pt x="0" y="6076439"/>
                    <a:pt x="0" y="6070512"/>
                  </a:cubicBezTo>
                  <a:lnTo>
                    <a:pt x="0" y="22348"/>
                  </a:lnTo>
                  <a:cubicBezTo>
                    <a:pt x="0" y="10005"/>
                    <a:pt x="10005" y="0"/>
                    <a:pt x="22348" y="0"/>
                  </a:cubicBezTo>
                  <a:close/>
                </a:path>
              </a:pathLst>
            </a:custGeom>
            <a:solidFill>
              <a:srgbClr val="38352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53295" cy="6130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1644" y="4234688"/>
            <a:ext cx="8562356" cy="2420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69"/>
              </a:lnSpc>
            </a:pPr>
            <a:r>
              <a:rPr lang="en-US" sz="8335" spc="-208">
                <a:solidFill>
                  <a:srgbClr val="FFFFFF"/>
                </a:solidFill>
                <a:latin typeface="Poppins Bold"/>
              </a:rPr>
              <a:t>TSoundCloud</a:t>
            </a:r>
          </a:p>
          <a:p>
            <a:pPr algn="l">
              <a:lnSpc>
                <a:spcPts val="9169"/>
              </a:lnSpc>
            </a:pPr>
          </a:p>
        </p:txBody>
      </p:sp>
      <p:sp>
        <p:nvSpPr>
          <p:cNvPr name="AutoShape 6" id="6"/>
          <p:cNvSpPr/>
          <p:nvPr/>
        </p:nvSpPr>
        <p:spPr>
          <a:xfrm>
            <a:off x="4893262" y="5459087"/>
            <a:ext cx="15025092" cy="0"/>
          </a:xfrm>
          <a:prstGeom prst="line">
            <a:avLst/>
          </a:prstGeom>
          <a:ln cap="flat" w="38100">
            <a:gradFill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642525" y="3920105"/>
            <a:ext cx="4697936" cy="457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 spc="375">
                <a:solidFill>
                  <a:srgbClr val="FFBD59"/>
                </a:solidFill>
                <a:latin typeface="Poppins"/>
              </a:rPr>
              <a:t>1º SEMESTRE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2525" y="8668278"/>
            <a:ext cx="8501475" cy="108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2"/>
              </a:lnSpc>
            </a:pPr>
            <a:r>
              <a:rPr lang="en-US" sz="3037">
                <a:solidFill>
                  <a:srgbClr val="FFFFFF"/>
                </a:solidFill>
                <a:latin typeface="Poppins Bold"/>
              </a:rPr>
              <a:t>Tiago Pereira de Souza</a:t>
            </a:r>
          </a:p>
          <a:p>
            <a:pPr algn="l">
              <a:lnSpc>
                <a:spcPts val="4252"/>
              </a:lnSpc>
            </a:pPr>
            <a:r>
              <a:rPr lang="en-US" sz="3037">
                <a:solidFill>
                  <a:srgbClr val="FFFFFF"/>
                </a:solidFill>
                <a:latin typeface="Poppins Bold"/>
              </a:rPr>
              <a:t>Análise e Desenvolvimento de Sistemas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2525" y="5297162"/>
            <a:ext cx="6086564" cy="178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E9A209"/>
                </a:solidFill>
                <a:latin typeface="Poppins Bold"/>
              </a:rPr>
              <a:t>O violão como fonte de vida</a:t>
            </a:r>
          </a:p>
        </p:txBody>
      </p:sp>
      <p:sp>
        <p:nvSpPr>
          <p:cNvPr name="AutoShape 10" id="10"/>
          <p:cNvSpPr/>
          <p:nvPr/>
        </p:nvSpPr>
        <p:spPr>
          <a:xfrm>
            <a:off x="3389340" y="4148665"/>
            <a:ext cx="15025092" cy="0"/>
          </a:xfrm>
          <a:prstGeom prst="line">
            <a:avLst/>
          </a:prstGeom>
          <a:ln cap="flat" w="38100">
            <a:gradFill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4893262" y="6635862"/>
            <a:ext cx="15025092" cy="0"/>
          </a:xfrm>
          <a:prstGeom prst="line">
            <a:avLst/>
          </a:prstGeom>
          <a:ln cap="flat" w="38100">
            <a:gradFill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35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199810" y="3521241"/>
            <a:ext cx="23094103" cy="3178976"/>
            <a:chOff x="0" y="0"/>
            <a:chExt cx="30792138" cy="4238635"/>
          </a:xfrm>
        </p:grpSpPr>
        <p:sp>
          <p:nvSpPr>
            <p:cNvPr name="AutoShape 3" id="3"/>
            <p:cNvSpPr/>
            <p:nvPr/>
          </p:nvSpPr>
          <p:spPr>
            <a:xfrm>
              <a:off x="0" y="2144717"/>
              <a:ext cx="30792138" cy="0"/>
            </a:xfrm>
            <a:prstGeom prst="line">
              <a:avLst/>
            </a:prstGeom>
            <a:ln cap="flat" w="50800">
              <a:solidFill>
                <a:srgbClr val="E9A209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4" id="4"/>
            <p:cNvGrpSpPr/>
            <p:nvPr/>
          </p:nvGrpSpPr>
          <p:grpSpPr>
            <a:xfrm rot="0">
              <a:off x="11254436" y="0"/>
              <a:ext cx="13384159" cy="4238635"/>
              <a:chOff x="0" y="0"/>
              <a:chExt cx="2643784" cy="83726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643784" cy="837261"/>
              </a:xfrm>
              <a:custGeom>
                <a:avLst/>
                <a:gdLst/>
                <a:ahLst/>
                <a:cxnLst/>
                <a:rect r="r" b="b" t="t" l="l"/>
                <a:pathLst>
                  <a:path h="837261" w="2643784">
                    <a:moveTo>
                      <a:pt x="39334" y="0"/>
                    </a:moveTo>
                    <a:lnTo>
                      <a:pt x="2604451" y="0"/>
                    </a:lnTo>
                    <a:cubicBezTo>
                      <a:pt x="2614882" y="0"/>
                      <a:pt x="2624887" y="4144"/>
                      <a:pt x="2632264" y="11521"/>
                    </a:cubicBezTo>
                    <a:cubicBezTo>
                      <a:pt x="2639640" y="18897"/>
                      <a:pt x="2643784" y="28902"/>
                      <a:pt x="2643784" y="39334"/>
                    </a:cubicBezTo>
                    <a:lnTo>
                      <a:pt x="2643784" y="797927"/>
                    </a:lnTo>
                    <a:cubicBezTo>
                      <a:pt x="2643784" y="808359"/>
                      <a:pt x="2639640" y="818364"/>
                      <a:pt x="2632264" y="825741"/>
                    </a:cubicBezTo>
                    <a:cubicBezTo>
                      <a:pt x="2624887" y="833117"/>
                      <a:pt x="2614882" y="837261"/>
                      <a:pt x="2604451" y="837261"/>
                    </a:cubicBezTo>
                    <a:lnTo>
                      <a:pt x="39334" y="837261"/>
                    </a:lnTo>
                    <a:cubicBezTo>
                      <a:pt x="28902" y="837261"/>
                      <a:pt x="18897" y="833117"/>
                      <a:pt x="11521" y="825741"/>
                    </a:cubicBezTo>
                    <a:cubicBezTo>
                      <a:pt x="4144" y="818364"/>
                      <a:pt x="0" y="808359"/>
                      <a:pt x="0" y="797927"/>
                    </a:cubicBezTo>
                    <a:lnTo>
                      <a:pt x="0" y="39334"/>
                    </a:lnTo>
                    <a:cubicBezTo>
                      <a:pt x="0" y="28902"/>
                      <a:pt x="4144" y="18897"/>
                      <a:pt x="11521" y="11521"/>
                    </a:cubicBezTo>
                    <a:cubicBezTo>
                      <a:pt x="18897" y="4144"/>
                      <a:pt x="28902" y="0"/>
                      <a:pt x="39334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2643784" cy="87536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7" id="7"/>
            <p:cNvSpPr/>
            <p:nvPr/>
          </p:nvSpPr>
          <p:spPr>
            <a:xfrm>
              <a:off x="0" y="3027390"/>
              <a:ext cx="30792138" cy="0"/>
            </a:xfrm>
            <a:prstGeom prst="line">
              <a:avLst/>
            </a:prstGeom>
            <a:ln cap="flat" w="50800">
              <a:solidFill>
                <a:srgbClr val="E9A20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>
              <a:off x="0" y="1163891"/>
              <a:ext cx="30792138" cy="0"/>
            </a:xfrm>
            <a:prstGeom prst="line">
              <a:avLst/>
            </a:prstGeom>
            <a:ln cap="flat" w="50800">
              <a:solidFill>
                <a:srgbClr val="E9A209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9" id="9"/>
            <p:cNvGrpSpPr/>
            <p:nvPr/>
          </p:nvGrpSpPr>
          <p:grpSpPr>
            <a:xfrm rot="0">
              <a:off x="11406647" y="424531"/>
              <a:ext cx="13079737" cy="3389574"/>
              <a:chOff x="0" y="0"/>
              <a:chExt cx="2583652" cy="66954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583652" cy="669545"/>
              </a:xfrm>
              <a:custGeom>
                <a:avLst/>
                <a:gdLst/>
                <a:ahLst/>
                <a:cxnLst/>
                <a:rect r="r" b="b" t="t" l="l"/>
                <a:pathLst>
                  <a:path h="669545" w="2583652">
                    <a:moveTo>
                      <a:pt x="40249" y="0"/>
                    </a:moveTo>
                    <a:lnTo>
                      <a:pt x="2543402" y="0"/>
                    </a:lnTo>
                    <a:cubicBezTo>
                      <a:pt x="2554077" y="0"/>
                      <a:pt x="2564315" y="4241"/>
                      <a:pt x="2571863" y="11789"/>
                    </a:cubicBezTo>
                    <a:cubicBezTo>
                      <a:pt x="2579411" y="19337"/>
                      <a:pt x="2583652" y="29575"/>
                      <a:pt x="2583652" y="40249"/>
                    </a:cubicBezTo>
                    <a:lnTo>
                      <a:pt x="2583652" y="629296"/>
                    </a:lnTo>
                    <a:cubicBezTo>
                      <a:pt x="2583652" y="639971"/>
                      <a:pt x="2579411" y="650208"/>
                      <a:pt x="2571863" y="657757"/>
                    </a:cubicBezTo>
                    <a:cubicBezTo>
                      <a:pt x="2564315" y="665305"/>
                      <a:pt x="2554077" y="669545"/>
                      <a:pt x="2543402" y="669545"/>
                    </a:cubicBezTo>
                    <a:lnTo>
                      <a:pt x="40249" y="669545"/>
                    </a:lnTo>
                    <a:cubicBezTo>
                      <a:pt x="29575" y="669545"/>
                      <a:pt x="19337" y="665305"/>
                      <a:pt x="11789" y="657757"/>
                    </a:cubicBezTo>
                    <a:cubicBezTo>
                      <a:pt x="4241" y="650208"/>
                      <a:pt x="0" y="639971"/>
                      <a:pt x="0" y="629296"/>
                    </a:cubicBezTo>
                    <a:lnTo>
                      <a:pt x="0" y="40249"/>
                    </a:lnTo>
                    <a:cubicBezTo>
                      <a:pt x="0" y="29575"/>
                      <a:pt x="4241" y="19337"/>
                      <a:pt x="11789" y="11789"/>
                    </a:cubicBezTo>
                    <a:cubicBezTo>
                      <a:pt x="19337" y="4241"/>
                      <a:pt x="29575" y="0"/>
                      <a:pt x="40249" y="0"/>
                    </a:cubicBezTo>
                    <a:close/>
                  </a:path>
                </a:pathLst>
              </a:custGeom>
              <a:solidFill>
                <a:srgbClr val="38352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583652" cy="7076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1558858" y="1017841"/>
              <a:ext cx="13079737" cy="203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880"/>
                </a:lnSpc>
              </a:pPr>
              <a:r>
                <a:rPr lang="en-US" sz="9200">
                  <a:solidFill>
                    <a:srgbClr val="FFFFFF"/>
                  </a:solidFill>
                  <a:latin typeface="Open Sans Bold"/>
                </a:rPr>
                <a:t>Agradecimentos 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29639" y="6322900"/>
            <a:ext cx="3393384" cy="2660993"/>
          </a:xfrm>
          <a:custGeom>
            <a:avLst/>
            <a:gdLst/>
            <a:ahLst/>
            <a:cxnLst/>
            <a:rect r="r" b="b" t="t" l="l"/>
            <a:pathLst>
              <a:path h="2660993" w="3393384">
                <a:moveTo>
                  <a:pt x="0" y="0"/>
                </a:moveTo>
                <a:lnTo>
                  <a:pt x="3393384" y="0"/>
                </a:lnTo>
                <a:lnTo>
                  <a:pt x="3393384" y="2660993"/>
                </a:lnTo>
                <a:lnTo>
                  <a:pt x="0" y="2660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78" t="0" r="-2278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838301" y="6909347"/>
            <a:ext cx="3373564" cy="2645451"/>
          </a:xfrm>
          <a:custGeom>
            <a:avLst/>
            <a:gdLst/>
            <a:ahLst/>
            <a:cxnLst/>
            <a:rect r="r" b="b" t="t" l="l"/>
            <a:pathLst>
              <a:path h="2645451" w="3373564">
                <a:moveTo>
                  <a:pt x="0" y="0"/>
                </a:moveTo>
                <a:lnTo>
                  <a:pt x="3373564" y="0"/>
                </a:lnTo>
                <a:lnTo>
                  <a:pt x="3373564" y="2645451"/>
                </a:lnTo>
                <a:lnTo>
                  <a:pt x="0" y="26454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78" t="0" r="-2278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193271" y="6909347"/>
            <a:ext cx="3353744" cy="2629909"/>
          </a:xfrm>
          <a:custGeom>
            <a:avLst/>
            <a:gdLst/>
            <a:ahLst/>
            <a:cxnLst/>
            <a:rect r="r" b="b" t="t" l="l"/>
            <a:pathLst>
              <a:path h="2629909" w="3353744">
                <a:moveTo>
                  <a:pt x="0" y="0"/>
                </a:moveTo>
                <a:lnTo>
                  <a:pt x="3353744" y="0"/>
                </a:lnTo>
                <a:lnTo>
                  <a:pt x="3353744" y="2629909"/>
                </a:lnTo>
                <a:lnTo>
                  <a:pt x="0" y="26299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78" t="0" r="-2278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503150" y="6322900"/>
            <a:ext cx="2038829" cy="3216356"/>
          </a:xfrm>
          <a:custGeom>
            <a:avLst/>
            <a:gdLst/>
            <a:ahLst/>
            <a:cxnLst/>
            <a:rect r="r" b="b" t="t" l="l"/>
            <a:pathLst>
              <a:path h="3216356" w="2038829">
                <a:moveTo>
                  <a:pt x="0" y="0"/>
                </a:moveTo>
                <a:lnTo>
                  <a:pt x="2038829" y="0"/>
                </a:lnTo>
                <a:lnTo>
                  <a:pt x="2038829" y="3216356"/>
                </a:lnTo>
                <a:lnTo>
                  <a:pt x="0" y="32163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106" r="-2227" b="-7106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168612" y="572727"/>
            <a:ext cx="3639158" cy="2426105"/>
          </a:xfrm>
          <a:custGeom>
            <a:avLst/>
            <a:gdLst/>
            <a:ahLst/>
            <a:cxnLst/>
            <a:rect r="r" b="b" t="t" l="l"/>
            <a:pathLst>
              <a:path h="2426105" w="3639158">
                <a:moveTo>
                  <a:pt x="0" y="0"/>
                </a:moveTo>
                <a:lnTo>
                  <a:pt x="3639158" y="0"/>
                </a:lnTo>
                <a:lnTo>
                  <a:pt x="3639158" y="2426106"/>
                </a:lnTo>
                <a:lnTo>
                  <a:pt x="0" y="24261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807770" y="572727"/>
            <a:ext cx="4313076" cy="2426105"/>
          </a:xfrm>
          <a:custGeom>
            <a:avLst/>
            <a:gdLst/>
            <a:ahLst/>
            <a:cxnLst/>
            <a:rect r="r" b="b" t="t" l="l"/>
            <a:pathLst>
              <a:path h="2426105" w="4313076">
                <a:moveTo>
                  <a:pt x="0" y="0"/>
                </a:moveTo>
                <a:lnTo>
                  <a:pt x="4313076" y="0"/>
                </a:lnTo>
                <a:lnTo>
                  <a:pt x="4313076" y="2426106"/>
                </a:lnTo>
                <a:lnTo>
                  <a:pt x="0" y="242610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28700" y="462997"/>
            <a:ext cx="2894323" cy="3859097"/>
          </a:xfrm>
          <a:custGeom>
            <a:avLst/>
            <a:gdLst/>
            <a:ahLst/>
            <a:cxnLst/>
            <a:rect r="r" b="b" t="t" l="l"/>
            <a:pathLst>
              <a:path h="3859097" w="2894323">
                <a:moveTo>
                  <a:pt x="0" y="0"/>
                </a:moveTo>
                <a:lnTo>
                  <a:pt x="2894323" y="0"/>
                </a:lnTo>
                <a:lnTo>
                  <a:pt x="2894323" y="3859097"/>
                </a:lnTo>
                <a:lnTo>
                  <a:pt x="0" y="38590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969398" y="7224092"/>
            <a:ext cx="4320766" cy="2291851"/>
          </a:xfrm>
          <a:custGeom>
            <a:avLst/>
            <a:gdLst/>
            <a:ahLst/>
            <a:cxnLst/>
            <a:rect r="r" b="b" t="t" l="l"/>
            <a:pathLst>
              <a:path h="2291851" w="4320766">
                <a:moveTo>
                  <a:pt x="0" y="0"/>
                </a:moveTo>
                <a:lnTo>
                  <a:pt x="4320767" y="0"/>
                </a:lnTo>
                <a:lnTo>
                  <a:pt x="4320767" y="2291851"/>
                </a:lnTo>
                <a:lnTo>
                  <a:pt x="0" y="229185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778435" y="462997"/>
            <a:ext cx="4077658" cy="3058244"/>
          </a:xfrm>
          <a:custGeom>
            <a:avLst/>
            <a:gdLst/>
            <a:ahLst/>
            <a:cxnLst/>
            <a:rect r="r" b="b" t="t" l="l"/>
            <a:pathLst>
              <a:path h="3058244" w="4077658">
                <a:moveTo>
                  <a:pt x="0" y="0"/>
                </a:moveTo>
                <a:lnTo>
                  <a:pt x="4077658" y="0"/>
                </a:lnTo>
                <a:lnTo>
                  <a:pt x="4077658" y="3058244"/>
                </a:lnTo>
                <a:lnTo>
                  <a:pt x="0" y="30582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3835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951479">
            <a:off x="-7139925" y="-2235640"/>
            <a:ext cx="21270624" cy="11990622"/>
            <a:chOff x="0" y="0"/>
            <a:chExt cx="5602140" cy="31580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2139" cy="3158024"/>
            </a:xfrm>
            <a:custGeom>
              <a:avLst/>
              <a:gdLst/>
              <a:ahLst/>
              <a:cxnLst/>
              <a:rect r="r" b="b" t="t" l="l"/>
              <a:pathLst>
                <a:path h="3158024" w="5602139">
                  <a:moveTo>
                    <a:pt x="0" y="0"/>
                  </a:moveTo>
                  <a:lnTo>
                    <a:pt x="5602139" y="0"/>
                  </a:lnTo>
                  <a:lnTo>
                    <a:pt x="5602139" y="3158024"/>
                  </a:lnTo>
                  <a:lnTo>
                    <a:pt x="0" y="3158024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02140" cy="31961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206519"/>
            <a:ext cx="8115300" cy="2503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1"/>
              </a:lnSpc>
            </a:pPr>
            <a:r>
              <a:rPr lang="en-US" sz="4374" spc="-109">
                <a:solidFill>
                  <a:srgbClr val="FFFFFF"/>
                </a:solidFill>
                <a:latin typeface="Poppins"/>
              </a:rPr>
              <a:t>“O sucesso é a soma de pequenos esforços repetidos dia após dia"</a:t>
            </a:r>
          </a:p>
          <a:p>
            <a:pPr algn="l">
              <a:lnSpc>
                <a:spcPts val="4811"/>
              </a:lnSpc>
            </a:pPr>
            <a:r>
              <a:rPr lang="en-US" sz="4374" spc="-109">
                <a:solidFill>
                  <a:srgbClr val="FFFFFF"/>
                </a:solidFill>
                <a:latin typeface="Poppins"/>
              </a:rPr>
              <a:t>Robert Collier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33268" y="8719557"/>
            <a:ext cx="8084614" cy="934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BD59"/>
                </a:solidFill>
                <a:latin typeface="Poppins Bold"/>
              </a:rPr>
              <a:t>Obrigado pela atenção!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35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143500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232482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-2491638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22635" y="1502520"/>
            <a:ext cx="6666234" cy="1713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1"/>
              </a:lnSpc>
            </a:pPr>
            <a:r>
              <a:rPr lang="en-US" sz="5891" spc="-147">
                <a:solidFill>
                  <a:srgbClr val="FFFFFF"/>
                </a:solidFill>
                <a:latin typeface="Poppins Ultra-Bold"/>
              </a:rPr>
              <a:t>Indíce de Apresentação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22635" y="3641367"/>
            <a:ext cx="5854482" cy="4355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</a:rPr>
              <a:t>1. ESCOLHA DO TEMA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</a:rPr>
              <a:t>2. APRESENTAÇÃO DO SITE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</a:rPr>
              <a:t>3.  BANCO DE DADOS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</a:rPr>
              <a:t>4. FERRAMENTAS DE GESTÃO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</a:rPr>
              <a:t>5. DIFICULDADE E SUPERAÇÃO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</a:rPr>
              <a:t>6. VALORES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</a:rPr>
              <a:t>7. AGRADECIMENTOS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FFDE59">
                <a:alpha val="100000"/>
              </a:srgbClr>
            </a:gs>
            <a:gs pos="100000">
              <a:srgbClr val="FF914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30609" y="1326111"/>
            <a:ext cx="7818111" cy="2045900"/>
            <a:chOff x="0" y="0"/>
            <a:chExt cx="1921812" cy="5029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21812" cy="502914"/>
            </a:xfrm>
            <a:custGeom>
              <a:avLst/>
              <a:gdLst/>
              <a:ahLst/>
              <a:cxnLst/>
              <a:rect r="r" b="b" t="t" l="l"/>
              <a:pathLst>
                <a:path h="502914" w="1921812">
                  <a:moveTo>
                    <a:pt x="50503" y="0"/>
                  </a:moveTo>
                  <a:lnTo>
                    <a:pt x="1871309" y="0"/>
                  </a:lnTo>
                  <a:cubicBezTo>
                    <a:pt x="1884703" y="0"/>
                    <a:pt x="1897549" y="5321"/>
                    <a:pt x="1907020" y="14792"/>
                  </a:cubicBezTo>
                  <a:cubicBezTo>
                    <a:pt x="1916491" y="24263"/>
                    <a:pt x="1921812" y="37109"/>
                    <a:pt x="1921812" y="50503"/>
                  </a:cubicBezTo>
                  <a:lnTo>
                    <a:pt x="1921812" y="452411"/>
                  </a:lnTo>
                  <a:cubicBezTo>
                    <a:pt x="1921812" y="480303"/>
                    <a:pt x="1899201" y="502914"/>
                    <a:pt x="1871309" y="502914"/>
                  </a:cubicBezTo>
                  <a:lnTo>
                    <a:pt x="50503" y="502914"/>
                  </a:lnTo>
                  <a:cubicBezTo>
                    <a:pt x="37109" y="502914"/>
                    <a:pt x="24263" y="497593"/>
                    <a:pt x="14792" y="488122"/>
                  </a:cubicBezTo>
                  <a:cubicBezTo>
                    <a:pt x="5321" y="478650"/>
                    <a:pt x="0" y="465805"/>
                    <a:pt x="0" y="452411"/>
                  </a:cubicBezTo>
                  <a:lnTo>
                    <a:pt x="0" y="50503"/>
                  </a:lnTo>
                  <a:cubicBezTo>
                    <a:pt x="0" y="37109"/>
                    <a:pt x="5321" y="24263"/>
                    <a:pt x="14792" y="14792"/>
                  </a:cubicBezTo>
                  <a:cubicBezTo>
                    <a:pt x="24263" y="5321"/>
                    <a:pt x="37109" y="0"/>
                    <a:pt x="50503" y="0"/>
                  </a:cubicBezTo>
                  <a:close/>
                </a:path>
              </a:pathLst>
            </a:custGeom>
            <a:solidFill>
              <a:srgbClr val="38352F">
                <a:alpha val="4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921812" cy="569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FFFFFF">
                      <a:alpha val="44706"/>
                    </a:srgbClr>
                  </a:solidFill>
                  <a:latin typeface="Open Sans Extra Bold"/>
                </a:rPr>
                <a:t>POR QUE ESCOLHI ESSE TEMA ?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26306" y="8048003"/>
            <a:ext cx="9540339" cy="90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38352F"/>
                </a:solidFill>
                <a:latin typeface="Poppins"/>
              </a:rPr>
              <a:t>POR QUE ESCOLHI ESSE TEMA?</a:t>
            </a:r>
          </a:p>
        </p:txBody>
      </p:sp>
      <p:grpSp>
        <p:nvGrpSpPr>
          <p:cNvPr name="Group 6" id="6"/>
          <p:cNvGrpSpPr/>
          <p:nvPr/>
        </p:nvGrpSpPr>
        <p:grpSpPr>
          <a:xfrm rot="-3745218">
            <a:off x="4876593" y="-13703307"/>
            <a:ext cx="16544256" cy="24344946"/>
            <a:chOff x="0" y="0"/>
            <a:chExt cx="4357335" cy="64118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57335" cy="6411838"/>
            </a:xfrm>
            <a:custGeom>
              <a:avLst/>
              <a:gdLst/>
              <a:ahLst/>
              <a:cxnLst/>
              <a:rect r="r" b="b" t="t" l="l"/>
              <a:pathLst>
                <a:path h="6411838" w="4357335">
                  <a:moveTo>
                    <a:pt x="23866" y="0"/>
                  </a:moveTo>
                  <a:lnTo>
                    <a:pt x="4333469" y="0"/>
                  </a:lnTo>
                  <a:cubicBezTo>
                    <a:pt x="4339799" y="0"/>
                    <a:pt x="4345869" y="2514"/>
                    <a:pt x="4350345" y="6990"/>
                  </a:cubicBezTo>
                  <a:cubicBezTo>
                    <a:pt x="4354820" y="11466"/>
                    <a:pt x="4357335" y="17536"/>
                    <a:pt x="4357335" y="23866"/>
                  </a:cubicBezTo>
                  <a:lnTo>
                    <a:pt x="4357335" y="6387972"/>
                  </a:lnTo>
                  <a:cubicBezTo>
                    <a:pt x="4357335" y="6394302"/>
                    <a:pt x="4354820" y="6400372"/>
                    <a:pt x="4350345" y="6404848"/>
                  </a:cubicBezTo>
                  <a:cubicBezTo>
                    <a:pt x="4345869" y="6409323"/>
                    <a:pt x="4339799" y="6411838"/>
                    <a:pt x="4333469" y="6411838"/>
                  </a:cubicBezTo>
                  <a:lnTo>
                    <a:pt x="23866" y="6411838"/>
                  </a:lnTo>
                  <a:cubicBezTo>
                    <a:pt x="17536" y="6411838"/>
                    <a:pt x="11466" y="6409323"/>
                    <a:pt x="6990" y="6404848"/>
                  </a:cubicBezTo>
                  <a:cubicBezTo>
                    <a:pt x="2514" y="6400372"/>
                    <a:pt x="0" y="6394302"/>
                    <a:pt x="0" y="6387972"/>
                  </a:cubicBezTo>
                  <a:lnTo>
                    <a:pt x="0" y="23866"/>
                  </a:lnTo>
                  <a:cubicBezTo>
                    <a:pt x="0" y="17536"/>
                    <a:pt x="2514" y="11466"/>
                    <a:pt x="6990" y="6990"/>
                  </a:cubicBezTo>
                  <a:cubicBezTo>
                    <a:pt x="11466" y="2514"/>
                    <a:pt x="17536" y="0"/>
                    <a:pt x="23866" y="0"/>
                  </a:cubicBezTo>
                  <a:close/>
                </a:path>
              </a:pathLst>
            </a:custGeom>
            <a:solidFill>
              <a:srgbClr val="38352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357335" cy="64499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020233" y="1326111"/>
            <a:ext cx="4057289" cy="4326442"/>
            <a:chOff x="0" y="0"/>
            <a:chExt cx="5409719" cy="5768589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5409719" cy="5768589"/>
              <a:chOff x="0" y="0"/>
              <a:chExt cx="1262055" cy="134577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262055" cy="1345777"/>
              </a:xfrm>
              <a:custGeom>
                <a:avLst/>
                <a:gdLst/>
                <a:ahLst/>
                <a:cxnLst/>
                <a:rect r="r" b="b" t="t" l="l"/>
                <a:pathLst>
                  <a:path h="1345777" w="1262055">
                    <a:moveTo>
                      <a:pt x="97316" y="0"/>
                    </a:moveTo>
                    <a:lnTo>
                      <a:pt x="1164740" y="0"/>
                    </a:lnTo>
                    <a:cubicBezTo>
                      <a:pt x="1190549" y="0"/>
                      <a:pt x="1215302" y="10253"/>
                      <a:pt x="1233552" y="28503"/>
                    </a:cubicBezTo>
                    <a:cubicBezTo>
                      <a:pt x="1251802" y="46753"/>
                      <a:pt x="1262055" y="71506"/>
                      <a:pt x="1262055" y="97316"/>
                    </a:cubicBezTo>
                    <a:lnTo>
                      <a:pt x="1262055" y="1248462"/>
                    </a:lnTo>
                    <a:cubicBezTo>
                      <a:pt x="1262055" y="1302208"/>
                      <a:pt x="1218486" y="1345777"/>
                      <a:pt x="1164740" y="1345777"/>
                    </a:cubicBezTo>
                    <a:lnTo>
                      <a:pt x="97316" y="1345777"/>
                    </a:lnTo>
                    <a:cubicBezTo>
                      <a:pt x="43570" y="1345777"/>
                      <a:pt x="0" y="1302208"/>
                      <a:pt x="0" y="1248462"/>
                    </a:cubicBezTo>
                    <a:lnTo>
                      <a:pt x="0" y="97316"/>
                    </a:lnTo>
                    <a:cubicBezTo>
                      <a:pt x="0" y="43570"/>
                      <a:pt x="43570" y="0"/>
                      <a:pt x="97316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262055" cy="1383877"/>
              </a:xfrm>
              <a:prstGeom prst="rect">
                <a:avLst/>
              </a:prstGeom>
            </p:spPr>
            <p:txBody>
              <a:bodyPr anchor="ctr" rtlCol="false" tIns="43013" lIns="43013" bIns="43013" rIns="43013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71267"/>
              <a:ext cx="5409719" cy="5189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3"/>
                </a:lnSpc>
              </a:pPr>
              <a:r>
                <a:rPr lang="en-US" sz="4402">
                  <a:solidFill>
                    <a:srgbClr val="FFFFFF"/>
                  </a:solidFill>
                  <a:latin typeface="Poppins Bold"/>
                </a:rPr>
                <a:t>Está relacionado com a  maior parte da minha vida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760682" y="2849855"/>
            <a:ext cx="4301909" cy="4587289"/>
            <a:chOff x="0" y="0"/>
            <a:chExt cx="5735879" cy="6116385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5735879" cy="6116385"/>
              <a:chOff x="0" y="0"/>
              <a:chExt cx="1262055" cy="134577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262055" cy="1345777"/>
              </a:xfrm>
              <a:custGeom>
                <a:avLst/>
                <a:gdLst/>
                <a:ahLst/>
                <a:cxnLst/>
                <a:rect r="r" b="b" t="t" l="l"/>
                <a:pathLst>
                  <a:path h="1345777" w="1262055">
                    <a:moveTo>
                      <a:pt x="91782" y="0"/>
                    </a:moveTo>
                    <a:lnTo>
                      <a:pt x="1170273" y="0"/>
                    </a:lnTo>
                    <a:cubicBezTo>
                      <a:pt x="1194615" y="0"/>
                      <a:pt x="1217960" y="9670"/>
                      <a:pt x="1235173" y="26882"/>
                    </a:cubicBezTo>
                    <a:cubicBezTo>
                      <a:pt x="1252385" y="44095"/>
                      <a:pt x="1262055" y="67440"/>
                      <a:pt x="1262055" y="91782"/>
                    </a:cubicBezTo>
                    <a:lnTo>
                      <a:pt x="1262055" y="1253995"/>
                    </a:lnTo>
                    <a:cubicBezTo>
                      <a:pt x="1262055" y="1304685"/>
                      <a:pt x="1220963" y="1345777"/>
                      <a:pt x="1170273" y="1345777"/>
                    </a:cubicBezTo>
                    <a:lnTo>
                      <a:pt x="91782" y="1345777"/>
                    </a:lnTo>
                    <a:cubicBezTo>
                      <a:pt x="41092" y="1345777"/>
                      <a:pt x="0" y="1304685"/>
                      <a:pt x="0" y="1253995"/>
                    </a:cubicBezTo>
                    <a:lnTo>
                      <a:pt x="0" y="91782"/>
                    </a:lnTo>
                    <a:cubicBezTo>
                      <a:pt x="0" y="41092"/>
                      <a:pt x="41092" y="0"/>
                      <a:pt x="91782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262055" cy="1383877"/>
              </a:xfrm>
              <a:prstGeom prst="rect">
                <a:avLst/>
              </a:prstGeom>
            </p:spPr>
            <p:txBody>
              <a:bodyPr anchor="ctr" rtlCol="false" tIns="45606" lIns="45606" bIns="45606" rIns="4560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0" y="801795"/>
              <a:ext cx="5735879" cy="4388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35"/>
                </a:lnSpc>
              </a:pPr>
              <a:r>
                <a:rPr lang="en-US" sz="4668">
                  <a:solidFill>
                    <a:srgbClr val="FFFFFF"/>
                  </a:solidFill>
                  <a:latin typeface="Poppins Bold"/>
                </a:rPr>
                <a:t>Me faz bem nos melhores e piores momentos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745750" y="5652552"/>
            <a:ext cx="4110580" cy="4383267"/>
            <a:chOff x="0" y="0"/>
            <a:chExt cx="5480773" cy="5844356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5480773" cy="5844356"/>
              <a:chOff x="0" y="0"/>
              <a:chExt cx="1262055" cy="1345777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262055" cy="1345777"/>
              </a:xfrm>
              <a:custGeom>
                <a:avLst/>
                <a:gdLst/>
                <a:ahLst/>
                <a:cxnLst/>
                <a:rect r="r" b="b" t="t" l="l"/>
                <a:pathLst>
                  <a:path h="1345777" w="1262055">
                    <a:moveTo>
                      <a:pt x="82398" y="0"/>
                    </a:moveTo>
                    <a:lnTo>
                      <a:pt x="1179658" y="0"/>
                    </a:lnTo>
                    <a:cubicBezTo>
                      <a:pt x="1201511" y="0"/>
                      <a:pt x="1222469" y="8681"/>
                      <a:pt x="1237922" y="24134"/>
                    </a:cubicBezTo>
                    <a:cubicBezTo>
                      <a:pt x="1253374" y="39586"/>
                      <a:pt x="1262055" y="60544"/>
                      <a:pt x="1262055" y="82398"/>
                    </a:cubicBezTo>
                    <a:lnTo>
                      <a:pt x="1262055" y="1263380"/>
                    </a:lnTo>
                    <a:cubicBezTo>
                      <a:pt x="1262055" y="1285233"/>
                      <a:pt x="1253374" y="1306191"/>
                      <a:pt x="1237922" y="1321644"/>
                    </a:cubicBezTo>
                    <a:cubicBezTo>
                      <a:pt x="1222469" y="1337096"/>
                      <a:pt x="1201511" y="1345777"/>
                      <a:pt x="1179658" y="1345777"/>
                    </a:cubicBezTo>
                    <a:lnTo>
                      <a:pt x="82398" y="1345777"/>
                    </a:lnTo>
                    <a:cubicBezTo>
                      <a:pt x="60544" y="1345777"/>
                      <a:pt x="39586" y="1337096"/>
                      <a:pt x="24134" y="1321644"/>
                    </a:cubicBezTo>
                    <a:cubicBezTo>
                      <a:pt x="8681" y="1306191"/>
                      <a:pt x="0" y="1285233"/>
                      <a:pt x="0" y="1263380"/>
                    </a:cubicBezTo>
                    <a:lnTo>
                      <a:pt x="0" y="82398"/>
                    </a:lnTo>
                    <a:cubicBezTo>
                      <a:pt x="0" y="60544"/>
                      <a:pt x="8681" y="39586"/>
                      <a:pt x="24134" y="24134"/>
                    </a:cubicBezTo>
                    <a:cubicBezTo>
                      <a:pt x="39586" y="8681"/>
                      <a:pt x="60544" y="0"/>
                      <a:pt x="82398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1262055" cy="138387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0" y="1107239"/>
              <a:ext cx="5480773" cy="3152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44"/>
                </a:lnSpc>
              </a:pPr>
              <a:r>
                <a:rPr lang="en-US" sz="4460">
                  <a:solidFill>
                    <a:srgbClr val="FFFFFF"/>
                  </a:solidFill>
                  <a:latin typeface="Poppins Bold"/>
                </a:rPr>
                <a:t>Se tornou algo que eu amo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3835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5618949"/>
            <a:ext cx="6492240" cy="0"/>
          </a:xfrm>
          <a:prstGeom prst="line">
            <a:avLst/>
          </a:prstGeom>
          <a:ln cap="flat" w="38100">
            <a:gradFill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5358260" y="-999468"/>
            <a:ext cx="14502260" cy="12285936"/>
            <a:chOff x="0" y="0"/>
            <a:chExt cx="3819525" cy="32358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19525" cy="3235802"/>
            </a:xfrm>
            <a:custGeom>
              <a:avLst/>
              <a:gdLst/>
              <a:ahLst/>
              <a:cxnLst/>
              <a:rect r="r" b="b" t="t" l="l"/>
              <a:pathLst>
                <a:path h="3235802" w="3819525">
                  <a:moveTo>
                    <a:pt x="27226" y="0"/>
                  </a:moveTo>
                  <a:lnTo>
                    <a:pt x="3792300" y="0"/>
                  </a:lnTo>
                  <a:cubicBezTo>
                    <a:pt x="3799520" y="0"/>
                    <a:pt x="3806445" y="2868"/>
                    <a:pt x="3811551" y="7974"/>
                  </a:cubicBezTo>
                  <a:cubicBezTo>
                    <a:pt x="3816657" y="13080"/>
                    <a:pt x="3819525" y="20005"/>
                    <a:pt x="3819525" y="27226"/>
                  </a:cubicBezTo>
                  <a:lnTo>
                    <a:pt x="3819525" y="3208576"/>
                  </a:lnTo>
                  <a:cubicBezTo>
                    <a:pt x="3819525" y="3223613"/>
                    <a:pt x="3807336" y="3235802"/>
                    <a:pt x="3792300" y="3235802"/>
                  </a:cubicBezTo>
                  <a:lnTo>
                    <a:pt x="27226" y="3235802"/>
                  </a:lnTo>
                  <a:cubicBezTo>
                    <a:pt x="12189" y="3235802"/>
                    <a:pt x="0" y="3223613"/>
                    <a:pt x="0" y="3208576"/>
                  </a:cubicBezTo>
                  <a:lnTo>
                    <a:pt x="0" y="27226"/>
                  </a:lnTo>
                  <a:cubicBezTo>
                    <a:pt x="0" y="12189"/>
                    <a:pt x="12189" y="0"/>
                    <a:pt x="2722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819525" cy="327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28576" y="3005079"/>
            <a:ext cx="15830848" cy="2138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34"/>
              </a:lnSpc>
            </a:pPr>
            <a:r>
              <a:rPr lang="en-US" sz="11810" spc="-295">
                <a:solidFill>
                  <a:srgbClr val="FFFFFF"/>
                </a:solidFill>
                <a:latin typeface="Poppins Ultra-Bold"/>
              </a:rPr>
              <a:t>Apresentação do Site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23370" y="4805858"/>
            <a:ext cx="8441260" cy="1369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 spc="949">
                <a:solidFill>
                  <a:srgbClr val="FFFFFF"/>
                </a:solidFill>
                <a:latin typeface="Poppins"/>
              </a:rPr>
              <a:t>TSOUNDCLOUD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72018" y="6070090"/>
            <a:ext cx="4743964" cy="618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-84">
                <a:solidFill>
                  <a:srgbClr val="FFFFFF"/>
                </a:solidFill>
                <a:latin typeface="Poppins Medium"/>
              </a:rPr>
              <a:t>o violão na minha vida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35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24158" y="2805622"/>
            <a:ext cx="10963842" cy="4675756"/>
          </a:xfrm>
          <a:custGeom>
            <a:avLst/>
            <a:gdLst/>
            <a:ahLst/>
            <a:cxnLst/>
            <a:rect r="r" b="b" t="t" l="l"/>
            <a:pathLst>
              <a:path h="4675756" w="10963842">
                <a:moveTo>
                  <a:pt x="0" y="0"/>
                </a:moveTo>
                <a:lnTo>
                  <a:pt x="10963842" y="0"/>
                </a:lnTo>
                <a:lnTo>
                  <a:pt x="10963842" y="4675756"/>
                </a:lnTo>
                <a:lnTo>
                  <a:pt x="0" y="4675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682321"/>
            <a:ext cx="7017462" cy="11844837"/>
            <a:chOff x="0" y="0"/>
            <a:chExt cx="1848220" cy="31196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48220" cy="3119628"/>
            </a:xfrm>
            <a:custGeom>
              <a:avLst/>
              <a:gdLst/>
              <a:ahLst/>
              <a:cxnLst/>
              <a:rect r="r" b="b" t="t" l="l"/>
              <a:pathLst>
                <a:path h="3119628" w="1848220">
                  <a:moveTo>
                    <a:pt x="56265" y="0"/>
                  </a:moveTo>
                  <a:lnTo>
                    <a:pt x="1791955" y="0"/>
                  </a:lnTo>
                  <a:cubicBezTo>
                    <a:pt x="1806878" y="0"/>
                    <a:pt x="1821189" y="5928"/>
                    <a:pt x="1831741" y="16480"/>
                  </a:cubicBezTo>
                  <a:cubicBezTo>
                    <a:pt x="1842292" y="27031"/>
                    <a:pt x="1848220" y="41343"/>
                    <a:pt x="1848220" y="56265"/>
                  </a:cubicBezTo>
                  <a:lnTo>
                    <a:pt x="1848220" y="3063363"/>
                  </a:lnTo>
                  <a:cubicBezTo>
                    <a:pt x="1848220" y="3078285"/>
                    <a:pt x="1842292" y="3092596"/>
                    <a:pt x="1831741" y="3103148"/>
                  </a:cubicBezTo>
                  <a:cubicBezTo>
                    <a:pt x="1821189" y="3113700"/>
                    <a:pt x="1806878" y="3119628"/>
                    <a:pt x="1791955" y="3119628"/>
                  </a:cubicBezTo>
                  <a:lnTo>
                    <a:pt x="56265" y="3119628"/>
                  </a:lnTo>
                  <a:cubicBezTo>
                    <a:pt x="41343" y="3119628"/>
                    <a:pt x="27031" y="3113700"/>
                    <a:pt x="16480" y="3103148"/>
                  </a:cubicBezTo>
                  <a:cubicBezTo>
                    <a:pt x="5928" y="3092596"/>
                    <a:pt x="0" y="3078285"/>
                    <a:pt x="0" y="3063363"/>
                  </a:cubicBezTo>
                  <a:lnTo>
                    <a:pt x="0" y="56265"/>
                  </a:lnTo>
                  <a:cubicBezTo>
                    <a:pt x="0" y="41343"/>
                    <a:pt x="5928" y="27031"/>
                    <a:pt x="16480" y="16480"/>
                  </a:cubicBezTo>
                  <a:cubicBezTo>
                    <a:pt x="27031" y="5928"/>
                    <a:pt x="41343" y="0"/>
                    <a:pt x="5626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48220" cy="3157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0492" y="3808811"/>
            <a:ext cx="7363963" cy="266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Bold"/>
              </a:rPr>
              <a:t>Banco de Dados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35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796424">
            <a:off x="-2195827" y="-4592619"/>
            <a:ext cx="11303939" cy="17261361"/>
            <a:chOff x="0" y="0"/>
            <a:chExt cx="2977169" cy="45462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77169" cy="4546202"/>
            </a:xfrm>
            <a:custGeom>
              <a:avLst/>
              <a:gdLst/>
              <a:ahLst/>
              <a:cxnLst/>
              <a:rect r="r" b="b" t="t" l="l"/>
              <a:pathLst>
                <a:path h="4546202" w="2977169">
                  <a:moveTo>
                    <a:pt x="0" y="0"/>
                  </a:moveTo>
                  <a:lnTo>
                    <a:pt x="2977169" y="0"/>
                  </a:lnTo>
                  <a:lnTo>
                    <a:pt x="2977169" y="4546202"/>
                  </a:lnTo>
                  <a:lnTo>
                    <a:pt x="0" y="4546202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77169" cy="4584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048840" y="4038062"/>
            <a:ext cx="5493629" cy="3181057"/>
          </a:xfrm>
          <a:custGeom>
            <a:avLst/>
            <a:gdLst/>
            <a:ahLst/>
            <a:cxnLst/>
            <a:rect r="r" b="b" t="t" l="l"/>
            <a:pathLst>
              <a:path h="3181057" w="5493629">
                <a:moveTo>
                  <a:pt x="0" y="0"/>
                </a:moveTo>
                <a:lnTo>
                  <a:pt x="5493629" y="0"/>
                </a:lnTo>
                <a:lnTo>
                  <a:pt x="5493629" y="3181057"/>
                </a:lnTo>
                <a:lnTo>
                  <a:pt x="0" y="31810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75" t="-272" r="0" b="-27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35114" y="4038062"/>
            <a:ext cx="4438684" cy="3181057"/>
          </a:xfrm>
          <a:custGeom>
            <a:avLst/>
            <a:gdLst/>
            <a:ahLst/>
            <a:cxnLst/>
            <a:rect r="r" b="b" t="t" l="l"/>
            <a:pathLst>
              <a:path h="3181057" w="4438684">
                <a:moveTo>
                  <a:pt x="0" y="0"/>
                </a:moveTo>
                <a:lnTo>
                  <a:pt x="4438684" y="0"/>
                </a:lnTo>
                <a:lnTo>
                  <a:pt x="4438684" y="3181057"/>
                </a:lnTo>
                <a:lnTo>
                  <a:pt x="0" y="31810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89048" y="840822"/>
            <a:ext cx="11372043" cy="98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9"/>
              </a:lnSpc>
            </a:pPr>
            <a:r>
              <a:rPr lang="en-US" sz="6599" spc="-164">
                <a:solidFill>
                  <a:srgbClr val="FFFFFF"/>
                </a:solidFill>
                <a:latin typeface="Poppins Bold"/>
              </a:rPr>
              <a:t>Ferramentas de Gestão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14626" y="1995777"/>
            <a:ext cx="9176826" cy="62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2164" spc="270">
                <a:solidFill>
                  <a:srgbClr val="FFFFFF"/>
                </a:solidFill>
                <a:latin typeface="Poppins"/>
              </a:rPr>
              <a:t>“A ORGANIZAÇÃO É PRIMORDIAL PARA A BUSCA PELA EXCELÊNCIA NO PROJETO”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35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431098" y="-4682867"/>
            <a:ext cx="13465774" cy="13465774"/>
          </a:xfrm>
          <a:custGeom>
            <a:avLst/>
            <a:gdLst/>
            <a:ahLst/>
            <a:cxnLst/>
            <a:rect r="r" b="b" t="t" l="l"/>
            <a:pathLst>
              <a:path h="13465774" w="13465774">
                <a:moveTo>
                  <a:pt x="0" y="0"/>
                </a:moveTo>
                <a:lnTo>
                  <a:pt x="13465774" y="0"/>
                </a:lnTo>
                <a:lnTo>
                  <a:pt x="13465774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6443872" y="-1589387"/>
            <a:ext cx="13465774" cy="13465774"/>
          </a:xfrm>
          <a:custGeom>
            <a:avLst/>
            <a:gdLst/>
            <a:ahLst/>
            <a:cxnLst/>
            <a:rect r="r" b="b" t="t" l="l"/>
            <a:pathLst>
              <a:path h="13465774" w="13465774">
                <a:moveTo>
                  <a:pt x="0" y="0"/>
                </a:moveTo>
                <a:lnTo>
                  <a:pt x="13465774" y="0"/>
                </a:lnTo>
                <a:lnTo>
                  <a:pt x="13465774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97347" y="4622187"/>
            <a:ext cx="11610685" cy="484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0"/>
              </a:lnSpc>
            </a:pPr>
            <a:r>
              <a:rPr lang="en-US" sz="2692" spc="336">
                <a:solidFill>
                  <a:srgbClr val="FFFFFF"/>
                </a:solidFill>
                <a:latin typeface="Poppins"/>
              </a:rPr>
              <a:t>“</a:t>
            </a:r>
            <a:r>
              <a:rPr lang="en-US" sz="2692" spc="336">
                <a:solidFill>
                  <a:srgbClr val="FFFFFF"/>
                </a:solidFill>
                <a:latin typeface="Poppins"/>
              </a:rPr>
              <a:t>SEGUIR EM FRENTE MESMO QUANDO ESTIVER DIFÍCIL”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93091" y="2946365"/>
            <a:ext cx="13501818" cy="1719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8"/>
              </a:lnSpc>
            </a:pPr>
            <a:r>
              <a:rPr lang="en-US" sz="9541" spc="-238">
                <a:solidFill>
                  <a:srgbClr val="FFFFFF"/>
                </a:solidFill>
                <a:latin typeface="Poppins Ultra-Bold"/>
              </a:rPr>
              <a:t>Socioemocional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431098" y="2050020"/>
            <a:ext cx="11894826" cy="4581965"/>
            <a:chOff x="0" y="0"/>
            <a:chExt cx="3300615" cy="12714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00615" cy="1271419"/>
            </a:xfrm>
            <a:custGeom>
              <a:avLst/>
              <a:gdLst/>
              <a:ahLst/>
              <a:cxnLst/>
              <a:rect r="r" b="b" t="t" l="l"/>
              <a:pathLst>
                <a:path h="1271419" w="3300615">
                  <a:moveTo>
                    <a:pt x="46862" y="0"/>
                  </a:moveTo>
                  <a:lnTo>
                    <a:pt x="3253753" y="0"/>
                  </a:lnTo>
                  <a:cubicBezTo>
                    <a:pt x="3279634" y="0"/>
                    <a:pt x="3300615" y="20981"/>
                    <a:pt x="3300615" y="46862"/>
                  </a:cubicBezTo>
                  <a:lnTo>
                    <a:pt x="3300615" y="1224556"/>
                  </a:lnTo>
                  <a:cubicBezTo>
                    <a:pt x="3300615" y="1236985"/>
                    <a:pt x="3295678" y="1248905"/>
                    <a:pt x="3286890" y="1257693"/>
                  </a:cubicBezTo>
                  <a:cubicBezTo>
                    <a:pt x="3278101" y="1266481"/>
                    <a:pt x="3266182" y="1271419"/>
                    <a:pt x="3253753" y="1271419"/>
                  </a:cubicBezTo>
                  <a:lnTo>
                    <a:pt x="46862" y="1271419"/>
                  </a:lnTo>
                  <a:cubicBezTo>
                    <a:pt x="34434" y="1271419"/>
                    <a:pt x="22514" y="1266481"/>
                    <a:pt x="13726" y="1257693"/>
                  </a:cubicBezTo>
                  <a:cubicBezTo>
                    <a:pt x="4937" y="1248905"/>
                    <a:pt x="0" y="1236985"/>
                    <a:pt x="0" y="1224556"/>
                  </a:cubicBezTo>
                  <a:lnTo>
                    <a:pt x="0" y="46862"/>
                  </a:lnTo>
                  <a:cubicBezTo>
                    <a:pt x="0" y="34434"/>
                    <a:pt x="4937" y="22514"/>
                    <a:pt x="13726" y="13726"/>
                  </a:cubicBezTo>
                  <a:cubicBezTo>
                    <a:pt x="22514" y="4937"/>
                    <a:pt x="34434" y="0"/>
                    <a:pt x="4686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7000"/>
                  </a:srgbClr>
                </a:gs>
                <a:gs pos="100000">
                  <a:srgbClr val="FF914D">
                    <a:alpha val="7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300615" cy="1328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FFDE59">
                <a:alpha val="100000"/>
              </a:srgbClr>
            </a:gs>
            <a:gs pos="100000">
              <a:srgbClr val="FF914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264684">
            <a:off x="-7596383" y="-4989907"/>
            <a:ext cx="23766900" cy="11681698"/>
            <a:chOff x="0" y="0"/>
            <a:chExt cx="6259595" cy="3076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59595" cy="3076661"/>
            </a:xfrm>
            <a:custGeom>
              <a:avLst/>
              <a:gdLst/>
              <a:ahLst/>
              <a:cxnLst/>
              <a:rect r="r" b="b" t="t" l="l"/>
              <a:pathLst>
                <a:path h="3076661" w="6259595">
                  <a:moveTo>
                    <a:pt x="16613" y="0"/>
                  </a:moveTo>
                  <a:lnTo>
                    <a:pt x="6242982" y="0"/>
                  </a:lnTo>
                  <a:cubicBezTo>
                    <a:pt x="6252157" y="0"/>
                    <a:pt x="6259595" y="7438"/>
                    <a:pt x="6259595" y="16613"/>
                  </a:cubicBezTo>
                  <a:lnTo>
                    <a:pt x="6259595" y="3060048"/>
                  </a:lnTo>
                  <a:cubicBezTo>
                    <a:pt x="6259595" y="3064454"/>
                    <a:pt x="6257845" y="3068680"/>
                    <a:pt x="6254729" y="3071795"/>
                  </a:cubicBezTo>
                  <a:cubicBezTo>
                    <a:pt x="6251614" y="3074911"/>
                    <a:pt x="6247388" y="3076661"/>
                    <a:pt x="6242982" y="3076661"/>
                  </a:cubicBezTo>
                  <a:lnTo>
                    <a:pt x="16613" y="3076661"/>
                  </a:lnTo>
                  <a:cubicBezTo>
                    <a:pt x="12207" y="3076661"/>
                    <a:pt x="7981" y="3074911"/>
                    <a:pt x="4866" y="3071795"/>
                  </a:cubicBezTo>
                  <a:cubicBezTo>
                    <a:pt x="1750" y="3068680"/>
                    <a:pt x="0" y="3064454"/>
                    <a:pt x="0" y="3060048"/>
                  </a:cubicBezTo>
                  <a:lnTo>
                    <a:pt x="0" y="16613"/>
                  </a:lnTo>
                  <a:cubicBezTo>
                    <a:pt x="0" y="12207"/>
                    <a:pt x="1750" y="7981"/>
                    <a:pt x="4866" y="4866"/>
                  </a:cubicBezTo>
                  <a:cubicBezTo>
                    <a:pt x="7981" y="1750"/>
                    <a:pt x="12207" y="0"/>
                    <a:pt x="16613" y="0"/>
                  </a:cubicBezTo>
                  <a:close/>
                </a:path>
              </a:pathLst>
            </a:custGeom>
            <a:solidFill>
              <a:srgbClr val="38352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259595" cy="3114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8778" y="860468"/>
            <a:ext cx="9519851" cy="1050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6999" spc="-174">
                <a:solidFill>
                  <a:srgbClr val="FFBD59"/>
                </a:solidFill>
                <a:latin typeface="Poppins Bold"/>
              </a:rPr>
              <a:t>Maiores dificuldades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4938" y="2187508"/>
            <a:ext cx="7131405" cy="644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4"/>
              </a:lnSpc>
            </a:pPr>
            <a:r>
              <a:rPr lang="en-US" sz="4231" spc="846">
                <a:solidFill>
                  <a:srgbClr val="FFFFFF"/>
                </a:solidFill>
                <a:latin typeface="Poppins"/>
              </a:rPr>
              <a:t>MANEJO DO TEMPO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4938" y="3178521"/>
            <a:ext cx="6008218" cy="644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4"/>
              </a:lnSpc>
            </a:pPr>
            <a:r>
              <a:rPr lang="en-US" sz="4231" spc="846">
                <a:solidFill>
                  <a:srgbClr val="FFFFFF"/>
                </a:solidFill>
                <a:latin typeface="Poppins"/>
              </a:rPr>
              <a:t>PRIORIZAÇÃO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4938" y="4215547"/>
            <a:ext cx="8867532" cy="644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4"/>
              </a:lnSpc>
            </a:pPr>
            <a:r>
              <a:rPr lang="en-US" sz="4231" spc="846">
                <a:solidFill>
                  <a:srgbClr val="FFFFFF"/>
                </a:solidFill>
                <a:latin typeface="Poppins"/>
              </a:rPr>
              <a:t>ENTENDER O BACKEND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18630" y="4530164"/>
            <a:ext cx="7668853" cy="613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55"/>
              </a:lnSpc>
            </a:pPr>
            <a:r>
              <a:rPr lang="en-US" sz="4050" spc="810">
                <a:solidFill>
                  <a:srgbClr val="FFFFFF"/>
                </a:solidFill>
                <a:latin typeface="Poppins"/>
              </a:rPr>
              <a:t>EVOLUÇÃO TÉCNICA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41232" y="2779885"/>
            <a:ext cx="5318068" cy="1250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799"/>
              </a:lnSpc>
            </a:pPr>
            <a:r>
              <a:rPr lang="en-US" sz="6999">
                <a:solidFill>
                  <a:srgbClr val="38352F"/>
                </a:solidFill>
                <a:latin typeface="Poppins Bold"/>
              </a:rPr>
              <a:t>Superação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18630" y="5450168"/>
            <a:ext cx="7668853" cy="613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55"/>
              </a:lnSpc>
            </a:pPr>
            <a:r>
              <a:rPr lang="en-US" sz="4050" spc="810">
                <a:solidFill>
                  <a:srgbClr val="FFFFFF"/>
                </a:solidFill>
                <a:latin typeface="Poppins"/>
              </a:rPr>
              <a:t>COOPERATIVIDADE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18630" y="6558804"/>
            <a:ext cx="7668853" cy="613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55"/>
              </a:lnSpc>
            </a:pPr>
            <a:r>
              <a:rPr lang="en-US" sz="4050" spc="810">
                <a:solidFill>
                  <a:srgbClr val="FFFFFF"/>
                </a:solidFill>
                <a:latin typeface="Poppins"/>
              </a:rPr>
              <a:t>CONFIANÇA EM MIM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18630" y="7667440"/>
            <a:ext cx="7668853" cy="613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55"/>
              </a:lnSpc>
            </a:pPr>
            <a:r>
              <a:rPr lang="en-US" sz="4050" spc="810">
                <a:solidFill>
                  <a:srgbClr val="FFFFFF"/>
                </a:solidFill>
                <a:latin typeface="Poppins"/>
              </a:rPr>
              <a:t>CONEXÃO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4938" y="4859726"/>
            <a:ext cx="8867532" cy="644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4"/>
              </a:lnSpc>
            </a:pPr>
            <a:r>
              <a:rPr lang="en-US" sz="4231" spc="846">
                <a:solidFill>
                  <a:srgbClr val="FFFFFF"/>
                </a:solidFill>
                <a:latin typeface="Poppins"/>
              </a:rPr>
              <a:t>DO WEB DATAVIZ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3835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777" y="7219701"/>
            <a:ext cx="9818547" cy="3067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81"/>
              </a:lnSpc>
            </a:pPr>
            <a:r>
              <a:rPr lang="en-US" sz="20256" spc="-506">
                <a:solidFill>
                  <a:srgbClr val="E9A209"/>
                </a:solidFill>
                <a:latin typeface="Poppins Bold"/>
              </a:rPr>
              <a:t>Valores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7877" y="7119839"/>
            <a:ext cx="11965033" cy="66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0"/>
              </a:lnSpc>
            </a:pPr>
            <a:r>
              <a:rPr lang="en-US" sz="4400" spc="880">
                <a:solidFill>
                  <a:srgbClr val="FFFFFF"/>
                </a:solidFill>
                <a:latin typeface="Poppins"/>
              </a:rPr>
              <a:t>UM PROJETO,REPLETO DE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477726" y="6881655"/>
            <a:ext cx="3310526" cy="676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8410" indent="-484205" lvl="1">
              <a:lnSpc>
                <a:spcPts val="4934"/>
              </a:lnSpc>
              <a:buFont typeface="Arial"/>
              <a:buChar char="•"/>
            </a:pPr>
            <a:r>
              <a:rPr lang="en-US" sz="4485" spc="-112">
                <a:solidFill>
                  <a:srgbClr val="FFFFFF"/>
                </a:solidFill>
                <a:latin typeface="Poppins Bold"/>
              </a:rPr>
              <a:t>AMOR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801372" y="-1480860"/>
            <a:ext cx="12619738" cy="13248720"/>
            <a:chOff x="0" y="0"/>
            <a:chExt cx="3501766" cy="36762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01766" cy="3676298"/>
            </a:xfrm>
            <a:custGeom>
              <a:avLst/>
              <a:gdLst/>
              <a:ahLst/>
              <a:cxnLst/>
              <a:rect r="r" b="b" t="t" l="l"/>
              <a:pathLst>
                <a:path h="3676298" w="3501766">
                  <a:moveTo>
                    <a:pt x="31287" y="0"/>
                  </a:moveTo>
                  <a:lnTo>
                    <a:pt x="3470479" y="0"/>
                  </a:lnTo>
                  <a:cubicBezTo>
                    <a:pt x="3487758" y="0"/>
                    <a:pt x="3501766" y="14008"/>
                    <a:pt x="3501766" y="31287"/>
                  </a:cubicBezTo>
                  <a:lnTo>
                    <a:pt x="3501766" y="3645011"/>
                  </a:lnTo>
                  <a:cubicBezTo>
                    <a:pt x="3501766" y="3662290"/>
                    <a:pt x="3487758" y="3676298"/>
                    <a:pt x="3470479" y="3676298"/>
                  </a:cubicBezTo>
                  <a:lnTo>
                    <a:pt x="31287" y="3676298"/>
                  </a:lnTo>
                  <a:cubicBezTo>
                    <a:pt x="14008" y="3676298"/>
                    <a:pt x="0" y="3662290"/>
                    <a:pt x="0" y="3645011"/>
                  </a:cubicBezTo>
                  <a:lnTo>
                    <a:pt x="0" y="31287"/>
                  </a:lnTo>
                  <a:cubicBezTo>
                    <a:pt x="0" y="14008"/>
                    <a:pt x="14008" y="0"/>
                    <a:pt x="3128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7000"/>
                  </a:srgbClr>
                </a:gs>
                <a:gs pos="100000">
                  <a:srgbClr val="FF914D">
                    <a:alpha val="7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501766" cy="3714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505152" y="5439318"/>
            <a:ext cx="3865582" cy="676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8410" indent="-484205" lvl="1">
              <a:lnSpc>
                <a:spcPts val="4934"/>
              </a:lnSpc>
              <a:buFont typeface="Arial"/>
              <a:buChar char="•"/>
            </a:pPr>
            <a:r>
              <a:rPr lang="en-US" sz="4485" spc="-112">
                <a:solidFill>
                  <a:srgbClr val="FFFFFF"/>
                </a:solidFill>
                <a:latin typeface="Poppins Semi-Bold"/>
              </a:rPr>
              <a:t>BONDADE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77726" y="2677437"/>
            <a:ext cx="6316411" cy="676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68410" indent="-484205" lvl="1">
              <a:lnSpc>
                <a:spcPts val="4934"/>
              </a:lnSpc>
              <a:buFont typeface="Arial"/>
              <a:buChar char="•"/>
            </a:pPr>
            <a:r>
              <a:rPr lang="en-US" sz="4485" spc="-112">
                <a:solidFill>
                  <a:srgbClr val="FFFFFF"/>
                </a:solidFill>
                <a:latin typeface="Poppins Semi-Bold"/>
              </a:rPr>
              <a:t>RESPONSABILIDADE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77726" y="1201247"/>
            <a:ext cx="4804214" cy="676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8410" indent="-484205" lvl="1">
              <a:lnSpc>
                <a:spcPts val="4934"/>
              </a:lnSpc>
              <a:buFont typeface="Arial"/>
              <a:buChar char="•"/>
            </a:pPr>
            <a:r>
              <a:rPr lang="en-US" sz="4485" spc="-112">
                <a:solidFill>
                  <a:srgbClr val="FFFFFF"/>
                </a:solidFill>
                <a:latin typeface="Poppins Semi-Bold"/>
              </a:rPr>
              <a:t>RESILIÊNCIA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05152" y="4058377"/>
            <a:ext cx="4786043" cy="676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8410" indent="-484205" lvl="1">
              <a:lnSpc>
                <a:spcPts val="4934"/>
              </a:lnSpc>
              <a:buFont typeface="Arial"/>
              <a:buChar char="•"/>
            </a:pPr>
            <a:r>
              <a:rPr lang="en-US" sz="4485" spc="-112">
                <a:solidFill>
                  <a:srgbClr val="FFFFFF"/>
                </a:solidFill>
                <a:latin typeface="Poppins Semi-Bold"/>
              </a:rPr>
              <a:t>HONESTIDADE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DAGHL-USxd0</dc:identifier>
  <dcterms:modified xsi:type="dcterms:W3CDTF">2011-08-01T06:04:30Z</dcterms:modified>
  <cp:revision>1</cp:revision>
  <dc:title>Projeto Individual</dc:title>
</cp:coreProperties>
</file>