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62" r:id="rId6"/>
    <p:sldId id="268" r:id="rId7"/>
    <p:sldId id="265" r:id="rId8"/>
    <p:sldId id="266" r:id="rId9"/>
    <p:sldId id="267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HA Luís" initials="RL" lastIdx="1" clrIdx="0">
    <p:extLst>
      <p:ext uri="{19B8F6BF-5375-455C-9EA6-DF929625EA0E}">
        <p15:presenceInfo xmlns:p15="http://schemas.microsoft.com/office/powerpoint/2012/main" userId="S::luis.rocha@altran.com::2ce3da63-20db-437f-8aea-505d827a80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A Luís" userId="2ce3da63-20db-437f-8aea-505d827a80dd" providerId="ADAL" clId="{0C68E5EF-A3A7-4466-A8A6-2148597EE252}"/>
    <pc:docChg chg="undo custSel modSld">
      <pc:chgData name="ROCHA Luís" userId="2ce3da63-20db-437f-8aea-505d827a80dd" providerId="ADAL" clId="{0C68E5EF-A3A7-4466-A8A6-2148597EE252}" dt="2021-08-02T10:29:52.100" v="5" actId="1076"/>
      <pc:docMkLst>
        <pc:docMk/>
      </pc:docMkLst>
      <pc:sldChg chg="addSp delSp modSp">
        <pc:chgData name="ROCHA Luís" userId="2ce3da63-20db-437f-8aea-505d827a80dd" providerId="ADAL" clId="{0C68E5EF-A3A7-4466-A8A6-2148597EE252}" dt="2021-08-02T10:29:52.100" v="5" actId="1076"/>
        <pc:sldMkLst>
          <pc:docMk/>
          <pc:sldMk cId="1559742629" sldId="259"/>
        </pc:sldMkLst>
        <pc:spChg chg="mod">
          <ac:chgData name="ROCHA Luís" userId="2ce3da63-20db-437f-8aea-505d827a80dd" providerId="ADAL" clId="{0C68E5EF-A3A7-4466-A8A6-2148597EE252}" dt="2021-08-02T10:29:52.100" v="5" actId="1076"/>
          <ac:spMkLst>
            <pc:docMk/>
            <pc:sldMk cId="1559742629" sldId="259"/>
            <ac:spMk id="3" creationId="{A06720BE-B210-42C8-853A-C00115595E1C}"/>
          </ac:spMkLst>
        </pc:spChg>
        <pc:graphicFrameChg chg="add del">
          <ac:chgData name="ROCHA Luís" userId="2ce3da63-20db-437f-8aea-505d827a80dd" providerId="ADAL" clId="{0C68E5EF-A3A7-4466-A8A6-2148597EE252}" dt="2021-08-02T10:29:49.587" v="3" actId="478"/>
          <ac:graphicFrameMkLst>
            <pc:docMk/>
            <pc:sldMk cId="1559742629" sldId="259"/>
            <ac:graphicFrameMk id="4" creationId="{18C02BE1-56F2-4B50-AEE5-F7C6CFC5F50F}"/>
          </ac:graphicFrameMkLst>
        </pc:graphicFrameChg>
      </pc:sldChg>
    </pc:docChg>
  </pc:docChgLst>
  <pc:docChgLst>
    <pc:chgData name="Henrique Germano MIRALDO" userId="856db2fe-0ffa-4b38-afeb-073ea492f646" providerId="ADAL" clId="{0E1B75EB-1E0A-4923-B073-F04EEC6787D3}"/>
    <pc:docChg chg="modSld">
      <pc:chgData name="Henrique Germano MIRALDO" userId="856db2fe-0ffa-4b38-afeb-073ea492f646" providerId="ADAL" clId="{0E1B75EB-1E0A-4923-B073-F04EEC6787D3}" dt="2021-07-16T11:56:28.119" v="34" actId="1076"/>
      <pc:docMkLst>
        <pc:docMk/>
      </pc:docMkLst>
      <pc:sldChg chg="addSp modSp mod">
        <pc:chgData name="Henrique Germano MIRALDO" userId="856db2fe-0ffa-4b38-afeb-073ea492f646" providerId="ADAL" clId="{0E1B75EB-1E0A-4923-B073-F04EEC6787D3}" dt="2021-07-16T11:56:28.119" v="34" actId="1076"/>
        <pc:sldMkLst>
          <pc:docMk/>
          <pc:sldMk cId="3995216835" sldId="256"/>
        </pc:sldMkLst>
        <pc:spChg chg="add mod">
          <ac:chgData name="Henrique Germano MIRALDO" userId="856db2fe-0ffa-4b38-afeb-073ea492f646" providerId="ADAL" clId="{0E1B75EB-1E0A-4923-B073-F04EEC6787D3}" dt="2021-07-16T11:56:28.119" v="34" actId="1076"/>
          <ac:spMkLst>
            <pc:docMk/>
            <pc:sldMk cId="3995216835" sldId="256"/>
            <ac:spMk id="3" creationId="{59853B02-2F58-4EE1-A6D7-5E684302A16B}"/>
          </ac:spMkLst>
        </pc:spChg>
        <pc:spChg chg="mod">
          <ac:chgData name="Henrique Germano MIRALDO" userId="856db2fe-0ffa-4b38-afeb-073ea492f646" providerId="ADAL" clId="{0E1B75EB-1E0A-4923-B073-F04EEC6787D3}" dt="2021-07-16T11:45:33.679" v="1" actId="20577"/>
          <ac:spMkLst>
            <pc:docMk/>
            <pc:sldMk cId="3995216835" sldId="256"/>
            <ac:spMk id="9" creationId="{2664BDC8-43B5-4371-A1FE-8AD51EE66985}"/>
          </ac:spMkLst>
        </pc:spChg>
        <pc:spChg chg="mod">
          <ac:chgData name="Henrique Germano MIRALDO" userId="856db2fe-0ffa-4b38-afeb-073ea492f646" providerId="ADAL" clId="{0E1B75EB-1E0A-4923-B073-F04EEC6787D3}" dt="2021-07-16T11:46:22.469" v="4" actId="20577"/>
          <ac:spMkLst>
            <pc:docMk/>
            <pc:sldMk cId="3995216835" sldId="256"/>
            <ac:spMk id="16" creationId="{660F8903-DAB1-4451-81AC-B619969A063D}"/>
          </ac:spMkLst>
        </pc:spChg>
        <pc:spChg chg="mod">
          <ac:chgData name="Henrique Germano MIRALDO" userId="856db2fe-0ffa-4b38-afeb-073ea492f646" providerId="ADAL" clId="{0E1B75EB-1E0A-4923-B073-F04EEC6787D3}" dt="2021-07-16T11:46:15.730" v="2" actId="20577"/>
          <ac:spMkLst>
            <pc:docMk/>
            <pc:sldMk cId="3995216835" sldId="256"/>
            <ac:spMk id="25" creationId="{47658796-CC97-470B-AA59-0098001DA9A9}"/>
          </ac:spMkLst>
        </pc:spChg>
        <pc:spChg chg="mod">
          <ac:chgData name="Henrique Germano MIRALDO" userId="856db2fe-0ffa-4b38-afeb-073ea492f646" providerId="ADAL" clId="{0E1B75EB-1E0A-4923-B073-F04EEC6787D3}" dt="2021-07-16T11:46:18.031" v="3" actId="20577"/>
          <ac:spMkLst>
            <pc:docMk/>
            <pc:sldMk cId="3995216835" sldId="256"/>
            <ac:spMk id="26" creationId="{3FA76884-1998-4683-B894-59B459D20877}"/>
          </ac:spMkLst>
        </pc:spChg>
      </pc:sldChg>
      <pc:sldChg chg="modSp mod">
        <pc:chgData name="Henrique Germano MIRALDO" userId="856db2fe-0ffa-4b38-afeb-073ea492f646" providerId="ADAL" clId="{0E1B75EB-1E0A-4923-B073-F04EEC6787D3}" dt="2021-07-16T11:47:15.337" v="5" actId="20577"/>
        <pc:sldMkLst>
          <pc:docMk/>
          <pc:sldMk cId="2460181531" sldId="257"/>
        </pc:sldMkLst>
        <pc:spChg chg="mod">
          <ac:chgData name="Henrique Germano MIRALDO" userId="856db2fe-0ffa-4b38-afeb-073ea492f646" providerId="ADAL" clId="{0E1B75EB-1E0A-4923-B073-F04EEC6787D3}" dt="2021-07-16T11:47:15.337" v="5" actId="20577"/>
          <ac:spMkLst>
            <pc:docMk/>
            <pc:sldMk cId="2460181531" sldId="257"/>
            <ac:spMk id="4" creationId="{DFF5DD3F-13C4-463A-92B2-53D531204FA2}"/>
          </ac:spMkLst>
        </pc:spChg>
      </pc:sldChg>
    </pc:docChg>
  </pc:docChgLst>
  <pc:docChgLst>
    <pc:chgData name="Henrique Germano MIRALDO" userId="856db2fe-0ffa-4b38-afeb-073ea492f646" providerId="ADAL" clId="{4E58BDB0-83CB-4119-91CC-3708E99DB0D5}"/>
    <pc:docChg chg="undo custSel addSld modSld">
      <pc:chgData name="Henrique Germano MIRALDO" userId="856db2fe-0ffa-4b38-afeb-073ea492f646" providerId="ADAL" clId="{4E58BDB0-83CB-4119-91CC-3708E99DB0D5}" dt="2021-08-23T16:55:08.769" v="1158" actId="20577"/>
      <pc:docMkLst>
        <pc:docMk/>
      </pc:docMkLst>
      <pc:sldChg chg="addSp modSp mod">
        <pc:chgData name="Henrique Germano MIRALDO" userId="856db2fe-0ffa-4b38-afeb-073ea492f646" providerId="ADAL" clId="{4E58BDB0-83CB-4119-91CC-3708E99DB0D5}" dt="2021-08-23T09:33:28.375" v="902" actId="20577"/>
        <pc:sldMkLst>
          <pc:docMk/>
          <pc:sldMk cId="2460181531" sldId="257"/>
        </pc:sldMkLst>
        <pc:spChg chg="mod">
          <ac:chgData name="Henrique Germano MIRALDO" userId="856db2fe-0ffa-4b38-afeb-073ea492f646" providerId="ADAL" clId="{4E58BDB0-83CB-4119-91CC-3708E99DB0D5}" dt="2021-08-23T09:26:19.280" v="725" actId="1076"/>
          <ac:spMkLst>
            <pc:docMk/>
            <pc:sldMk cId="2460181531" sldId="257"/>
            <ac:spMk id="2" creationId="{83743E24-9CB7-466A-8A69-601F25355754}"/>
          </ac:spMkLst>
        </pc:spChg>
        <pc:spChg chg="mod">
          <ac:chgData name="Henrique Germano MIRALDO" userId="856db2fe-0ffa-4b38-afeb-073ea492f646" providerId="ADAL" clId="{4E58BDB0-83CB-4119-91CC-3708E99DB0D5}" dt="2021-08-23T09:30:19.962" v="843" actId="1076"/>
          <ac:spMkLst>
            <pc:docMk/>
            <pc:sldMk cId="2460181531" sldId="257"/>
            <ac:spMk id="4" creationId="{DFF5DD3F-13C4-463A-92B2-53D531204FA2}"/>
          </ac:spMkLst>
        </pc:spChg>
        <pc:spChg chg="add mod ord">
          <ac:chgData name="Henrique Germano MIRALDO" userId="856db2fe-0ffa-4b38-afeb-073ea492f646" providerId="ADAL" clId="{4E58BDB0-83CB-4119-91CC-3708E99DB0D5}" dt="2021-08-23T09:33:12.739" v="890" actId="14100"/>
          <ac:spMkLst>
            <pc:docMk/>
            <pc:sldMk cId="2460181531" sldId="257"/>
            <ac:spMk id="5" creationId="{B9D501F9-40E9-47A6-9E6F-14FA18176769}"/>
          </ac:spMkLst>
        </pc:spChg>
        <pc:spChg chg="mod">
          <ac:chgData name="Henrique Germano MIRALDO" userId="856db2fe-0ffa-4b38-afeb-073ea492f646" providerId="ADAL" clId="{4E58BDB0-83CB-4119-91CC-3708E99DB0D5}" dt="2021-08-23T09:32:19.979" v="879" actId="20577"/>
          <ac:spMkLst>
            <pc:docMk/>
            <pc:sldMk cId="2460181531" sldId="257"/>
            <ac:spMk id="6" creationId="{47729C72-820B-44C9-86AE-00DAC22065D5}"/>
          </ac:spMkLst>
        </pc:spChg>
        <pc:spChg chg="mod">
          <ac:chgData name="Henrique Germano MIRALDO" userId="856db2fe-0ffa-4b38-afeb-073ea492f646" providerId="ADAL" clId="{4E58BDB0-83CB-4119-91CC-3708E99DB0D5}" dt="2021-08-23T09:32:23.202" v="886" actId="20577"/>
          <ac:spMkLst>
            <pc:docMk/>
            <pc:sldMk cId="2460181531" sldId="257"/>
            <ac:spMk id="7" creationId="{D9FE1E3E-C59B-4EBE-95A8-B19720D2764A}"/>
          </ac:spMkLst>
        </pc:spChg>
        <pc:spChg chg="add mod">
          <ac:chgData name="Henrique Germano MIRALDO" userId="856db2fe-0ffa-4b38-afeb-073ea492f646" providerId="ADAL" clId="{4E58BDB0-83CB-4119-91CC-3708E99DB0D5}" dt="2021-08-23T09:29:52.840" v="840" actId="20577"/>
          <ac:spMkLst>
            <pc:docMk/>
            <pc:sldMk cId="2460181531" sldId="257"/>
            <ac:spMk id="9" creationId="{202ACBD6-FF1D-4DBB-B983-330CE4005F9B}"/>
          </ac:spMkLst>
        </pc:spChg>
        <pc:spChg chg="add mod">
          <ac:chgData name="Henrique Germano MIRALDO" userId="856db2fe-0ffa-4b38-afeb-073ea492f646" providerId="ADAL" clId="{4E58BDB0-83CB-4119-91CC-3708E99DB0D5}" dt="2021-08-23T09:33:28.375" v="902" actId="20577"/>
          <ac:spMkLst>
            <pc:docMk/>
            <pc:sldMk cId="2460181531" sldId="257"/>
            <ac:spMk id="12" creationId="{2896F472-01C2-4F49-835A-18707F09FF93}"/>
          </ac:spMkLst>
        </pc:spChg>
        <pc:graphicFrameChg chg="add mod modGraphic">
          <ac:chgData name="Henrique Germano MIRALDO" userId="856db2fe-0ffa-4b38-afeb-073ea492f646" providerId="ADAL" clId="{4E58BDB0-83CB-4119-91CC-3708E99DB0D5}" dt="2021-08-23T09:31:37.921" v="872" actId="20577"/>
          <ac:graphicFrameMkLst>
            <pc:docMk/>
            <pc:sldMk cId="2460181531" sldId="257"/>
            <ac:graphicFrameMk id="3" creationId="{CFF27665-A617-48E1-B538-5A219EBB6958}"/>
          </ac:graphicFrameMkLst>
        </pc:graphicFrameChg>
        <pc:graphicFrameChg chg="add mod modGraphic">
          <ac:chgData name="Henrique Germano MIRALDO" userId="856db2fe-0ffa-4b38-afeb-073ea492f646" providerId="ADAL" clId="{4E58BDB0-83CB-4119-91CC-3708E99DB0D5}" dt="2021-08-23T09:30:27.589" v="844" actId="1076"/>
          <ac:graphicFrameMkLst>
            <pc:docMk/>
            <pc:sldMk cId="2460181531" sldId="257"/>
            <ac:graphicFrameMk id="11" creationId="{F46D439C-DD06-4A59-BD7C-839F05F541C2}"/>
          </ac:graphicFrameMkLst>
        </pc:graphicFrameChg>
      </pc:sldChg>
      <pc:sldChg chg="addSp delSp modSp mod">
        <pc:chgData name="Henrique Germano MIRALDO" userId="856db2fe-0ffa-4b38-afeb-073ea492f646" providerId="ADAL" clId="{4E58BDB0-83CB-4119-91CC-3708E99DB0D5}" dt="2021-08-19T10:50:19.450" v="82" actId="20577"/>
        <pc:sldMkLst>
          <pc:docMk/>
          <pc:sldMk cId="3483142692" sldId="260"/>
        </pc:sldMkLst>
        <pc:spChg chg="mod">
          <ac:chgData name="Henrique Germano MIRALDO" userId="856db2fe-0ffa-4b38-afeb-073ea492f646" providerId="ADAL" clId="{4E58BDB0-83CB-4119-91CC-3708E99DB0D5}" dt="2021-08-19T10:46:35.231" v="14" actId="1076"/>
          <ac:spMkLst>
            <pc:docMk/>
            <pc:sldMk cId="3483142692" sldId="260"/>
            <ac:spMk id="4" creationId="{95EB7CF5-C531-4361-9614-A2D54CBC3B38}"/>
          </ac:spMkLst>
        </pc:spChg>
        <pc:spChg chg="mod">
          <ac:chgData name="Henrique Germano MIRALDO" userId="856db2fe-0ffa-4b38-afeb-073ea492f646" providerId="ADAL" clId="{4E58BDB0-83CB-4119-91CC-3708E99DB0D5}" dt="2021-08-19T10:46:29.645" v="13"/>
          <ac:spMkLst>
            <pc:docMk/>
            <pc:sldMk cId="3483142692" sldId="260"/>
            <ac:spMk id="5" creationId="{9591294B-7553-41AB-BAE5-67B153E0F3A2}"/>
          </ac:spMkLst>
        </pc:spChg>
        <pc:spChg chg="mod">
          <ac:chgData name="Henrique Germano MIRALDO" userId="856db2fe-0ffa-4b38-afeb-073ea492f646" providerId="ADAL" clId="{4E58BDB0-83CB-4119-91CC-3708E99DB0D5}" dt="2021-08-19T10:47:04.522" v="15" actId="14100"/>
          <ac:spMkLst>
            <pc:docMk/>
            <pc:sldMk cId="3483142692" sldId="260"/>
            <ac:spMk id="6" creationId="{01D03C65-34C7-404D-8AF7-A432110CA351}"/>
          </ac:spMkLst>
        </pc:spChg>
        <pc:spChg chg="mod">
          <ac:chgData name="Henrique Germano MIRALDO" userId="856db2fe-0ffa-4b38-afeb-073ea492f646" providerId="ADAL" clId="{4E58BDB0-83CB-4119-91CC-3708E99DB0D5}" dt="2021-08-19T10:50:19.450" v="82" actId="20577"/>
          <ac:spMkLst>
            <pc:docMk/>
            <pc:sldMk cId="3483142692" sldId="260"/>
            <ac:spMk id="8" creationId="{B08D964B-E0C7-43A0-B695-F05C895FD80B}"/>
          </ac:spMkLst>
        </pc:spChg>
        <pc:spChg chg="mod">
          <ac:chgData name="Henrique Germano MIRALDO" userId="856db2fe-0ffa-4b38-afeb-073ea492f646" providerId="ADAL" clId="{4E58BDB0-83CB-4119-91CC-3708E99DB0D5}" dt="2021-08-19T10:46:11.007" v="5"/>
          <ac:spMkLst>
            <pc:docMk/>
            <pc:sldMk cId="3483142692" sldId="260"/>
            <ac:spMk id="35" creationId="{5DDE252E-82D8-45A3-AB6F-971139E69774}"/>
          </ac:spMkLst>
        </pc:spChg>
        <pc:spChg chg="mod">
          <ac:chgData name="Henrique Germano MIRALDO" userId="856db2fe-0ffa-4b38-afeb-073ea492f646" providerId="ADAL" clId="{4E58BDB0-83CB-4119-91CC-3708E99DB0D5}" dt="2021-08-19T10:47:13.385" v="19"/>
          <ac:spMkLst>
            <pc:docMk/>
            <pc:sldMk cId="3483142692" sldId="260"/>
            <ac:spMk id="47" creationId="{990C96E8-5EFF-4765-B22C-C596EEB6542C}"/>
          </ac:spMkLst>
        </pc:spChg>
        <pc:spChg chg="mod">
          <ac:chgData name="Henrique Germano MIRALDO" userId="856db2fe-0ffa-4b38-afeb-073ea492f646" providerId="ADAL" clId="{4E58BDB0-83CB-4119-91CC-3708E99DB0D5}" dt="2021-08-19T10:47:21.306" v="27" actId="20577"/>
          <ac:spMkLst>
            <pc:docMk/>
            <pc:sldMk cId="3483142692" sldId="260"/>
            <ac:spMk id="48" creationId="{3C944751-0497-4B6E-975B-8A195CE67602}"/>
          </ac:spMkLst>
        </pc:spChg>
        <pc:spChg chg="mod">
          <ac:chgData name="Henrique Germano MIRALDO" userId="856db2fe-0ffa-4b38-afeb-073ea492f646" providerId="ADAL" clId="{4E58BDB0-83CB-4119-91CC-3708E99DB0D5}" dt="2021-08-19T10:47:13.385" v="19"/>
          <ac:spMkLst>
            <pc:docMk/>
            <pc:sldMk cId="3483142692" sldId="260"/>
            <ac:spMk id="49" creationId="{338CBC82-B689-41DB-98E2-F6AD9335DE9E}"/>
          </ac:spMkLst>
        </pc:spChg>
        <pc:spChg chg="mod">
          <ac:chgData name="Henrique Germano MIRALDO" userId="856db2fe-0ffa-4b38-afeb-073ea492f646" providerId="ADAL" clId="{4E58BDB0-83CB-4119-91CC-3708E99DB0D5}" dt="2021-08-19T10:47:13.385" v="19"/>
          <ac:spMkLst>
            <pc:docMk/>
            <pc:sldMk cId="3483142692" sldId="260"/>
            <ac:spMk id="50" creationId="{4381D9CA-28CF-4700-AC84-518CE19BAA2B}"/>
          </ac:spMkLst>
        </pc:spChg>
        <pc:grpChg chg="del mod">
          <ac:chgData name="Henrique Germano MIRALDO" userId="856db2fe-0ffa-4b38-afeb-073ea492f646" providerId="ADAL" clId="{4E58BDB0-83CB-4119-91CC-3708E99DB0D5}" dt="2021-08-19T10:47:10.860" v="17" actId="478"/>
          <ac:grpSpMkLst>
            <pc:docMk/>
            <pc:sldMk cId="3483142692" sldId="260"/>
            <ac:grpSpMk id="29" creationId="{FF246A86-8008-4E61-9886-DCA767E3EC87}"/>
          </ac:grpSpMkLst>
        </pc:grpChg>
        <pc:grpChg chg="mod">
          <ac:chgData name="Henrique Germano MIRALDO" userId="856db2fe-0ffa-4b38-afeb-073ea492f646" providerId="ADAL" clId="{4E58BDB0-83CB-4119-91CC-3708E99DB0D5}" dt="2021-08-19T10:47:13.001" v="18" actId="1076"/>
          <ac:grpSpMkLst>
            <pc:docMk/>
            <pc:sldMk cId="3483142692" sldId="260"/>
            <ac:grpSpMk id="41" creationId="{C64614E8-E1A8-469D-A31D-55827F1AF0FF}"/>
          </ac:grpSpMkLst>
        </pc:grpChg>
        <pc:grpChg chg="add mod">
          <ac:chgData name="Henrique Germano MIRALDO" userId="856db2fe-0ffa-4b38-afeb-073ea492f646" providerId="ADAL" clId="{4E58BDB0-83CB-4119-91CC-3708E99DB0D5}" dt="2021-08-19T10:47:16.333" v="20" actId="1076"/>
          <ac:grpSpMkLst>
            <pc:docMk/>
            <pc:sldMk cId="3483142692" sldId="260"/>
            <ac:grpSpMk id="46" creationId="{484F8538-AECC-4FDE-B0B8-BC7292CF3ADA}"/>
          </ac:grpSpMkLst>
        </pc:grpChg>
      </pc:sldChg>
      <pc:sldChg chg="addSp delSp modSp add mod">
        <pc:chgData name="Henrique Germano MIRALDO" userId="856db2fe-0ffa-4b38-afeb-073ea492f646" providerId="ADAL" clId="{4E58BDB0-83CB-4119-91CC-3708E99DB0D5}" dt="2021-08-23T16:55:08.769" v="1158" actId="20577"/>
        <pc:sldMkLst>
          <pc:docMk/>
          <pc:sldMk cId="2045762893" sldId="261"/>
        </pc:sldMkLst>
        <pc:spChg chg="mod">
          <ac:chgData name="Henrique Germano MIRALDO" userId="856db2fe-0ffa-4b38-afeb-073ea492f646" providerId="ADAL" clId="{4E58BDB0-83CB-4119-91CC-3708E99DB0D5}" dt="2021-08-23T09:10:36.670" v="624" actId="1076"/>
          <ac:spMkLst>
            <pc:docMk/>
            <pc:sldMk cId="2045762893" sldId="261"/>
            <ac:spMk id="3" creationId="{59853B02-2F58-4EE1-A6D7-5E684302A16B}"/>
          </ac:spMkLst>
        </pc:spChg>
        <pc:spChg chg="mod">
          <ac:chgData name="Henrique Germano MIRALDO" userId="856db2fe-0ffa-4b38-afeb-073ea492f646" providerId="ADAL" clId="{4E58BDB0-83CB-4119-91CC-3708E99DB0D5}" dt="2021-08-19T10:57:49.931" v="87" actId="1076"/>
          <ac:spMkLst>
            <pc:docMk/>
            <pc:sldMk cId="2045762893" sldId="261"/>
            <ac:spMk id="4" creationId="{95EB7CF5-C531-4361-9614-A2D54CBC3B38}"/>
          </ac:spMkLst>
        </pc:spChg>
        <pc:spChg chg="del">
          <ac:chgData name="Henrique Germano MIRALDO" userId="856db2fe-0ffa-4b38-afeb-073ea492f646" providerId="ADAL" clId="{4E58BDB0-83CB-4119-91CC-3708E99DB0D5}" dt="2021-08-19T11:02:09.575" v="142" actId="478"/>
          <ac:spMkLst>
            <pc:docMk/>
            <pc:sldMk cId="2045762893" sldId="261"/>
            <ac:spMk id="5" creationId="{9591294B-7553-41AB-BAE5-67B153E0F3A2}"/>
          </ac:spMkLst>
        </pc:spChg>
        <pc:spChg chg="mod">
          <ac:chgData name="Henrique Germano MIRALDO" userId="856db2fe-0ffa-4b38-afeb-073ea492f646" providerId="ADAL" clId="{4E58BDB0-83CB-4119-91CC-3708E99DB0D5}" dt="2021-08-23T16:54:05.181" v="1148" actId="1076"/>
          <ac:spMkLst>
            <pc:docMk/>
            <pc:sldMk cId="2045762893" sldId="261"/>
            <ac:spMk id="6" creationId="{01D03C65-34C7-404D-8AF7-A432110CA351}"/>
          </ac:spMkLst>
        </pc:spChg>
        <pc:spChg chg="del">
          <ac:chgData name="Henrique Germano MIRALDO" userId="856db2fe-0ffa-4b38-afeb-073ea492f646" providerId="ADAL" clId="{4E58BDB0-83CB-4119-91CC-3708E99DB0D5}" dt="2021-08-19T11:02:02.820" v="140" actId="478"/>
          <ac:spMkLst>
            <pc:docMk/>
            <pc:sldMk cId="2045762893" sldId="261"/>
            <ac:spMk id="7" creationId="{4601769A-D877-400D-8278-4BC72EE466F1}"/>
          </ac:spMkLst>
        </pc:spChg>
        <pc:spChg chg="mod">
          <ac:chgData name="Henrique Germano MIRALDO" userId="856db2fe-0ffa-4b38-afeb-073ea492f646" providerId="ADAL" clId="{4E58BDB0-83CB-4119-91CC-3708E99DB0D5}" dt="2021-08-23T16:48:50.502" v="903" actId="20577"/>
          <ac:spMkLst>
            <pc:docMk/>
            <pc:sldMk cId="2045762893" sldId="261"/>
            <ac:spMk id="8" creationId="{B08D964B-E0C7-43A0-B695-F05C895FD80B}"/>
          </ac:spMkLst>
        </pc:spChg>
        <pc:spChg chg="del mod">
          <ac:chgData name="Henrique Germano MIRALDO" userId="856db2fe-0ffa-4b38-afeb-073ea492f646" providerId="ADAL" clId="{4E58BDB0-83CB-4119-91CC-3708E99DB0D5}" dt="2021-08-19T11:02:18.344" v="152" actId="478"/>
          <ac:spMkLst>
            <pc:docMk/>
            <pc:sldMk cId="2045762893" sldId="261"/>
            <ac:spMk id="9" creationId="{2664BDC8-43B5-4371-A1FE-8AD51EE66985}"/>
          </ac:spMkLst>
        </pc:spChg>
        <pc:spChg chg="mod">
          <ac:chgData name="Henrique Germano MIRALDO" userId="856db2fe-0ffa-4b38-afeb-073ea492f646" providerId="ADAL" clId="{4E58BDB0-83CB-4119-91CC-3708E99DB0D5}" dt="2021-08-23T16:53:02.252" v="1145" actId="14100"/>
          <ac:spMkLst>
            <pc:docMk/>
            <pc:sldMk cId="2045762893" sldId="261"/>
            <ac:spMk id="11" creationId="{14D2ED56-2AA0-41D4-A5FB-4C271968A389}"/>
          </ac:spMkLst>
        </pc:spChg>
        <pc:spChg chg="del">
          <ac:chgData name="Henrique Germano MIRALDO" userId="856db2fe-0ffa-4b38-afeb-073ea492f646" providerId="ADAL" clId="{4E58BDB0-83CB-4119-91CC-3708E99DB0D5}" dt="2021-08-20T10:09:40.751" v="431" actId="478"/>
          <ac:spMkLst>
            <pc:docMk/>
            <pc:sldMk cId="2045762893" sldId="261"/>
            <ac:spMk id="34" creationId="{6BA8C435-0B4E-4825-9524-BC8E22B4F3AF}"/>
          </ac:spMkLst>
        </pc:spChg>
        <pc:spChg chg="del">
          <ac:chgData name="Henrique Germano MIRALDO" userId="856db2fe-0ffa-4b38-afeb-073ea492f646" providerId="ADAL" clId="{4E58BDB0-83CB-4119-91CC-3708E99DB0D5}" dt="2021-08-20T10:09:40.751" v="431" actId="478"/>
          <ac:spMkLst>
            <pc:docMk/>
            <pc:sldMk cId="2045762893" sldId="261"/>
            <ac:spMk id="35" creationId="{5DDE252E-82D8-45A3-AB6F-971139E69774}"/>
          </ac:spMkLst>
        </pc:spChg>
        <pc:spChg chg="add mod ord">
          <ac:chgData name="Henrique Germano MIRALDO" userId="856db2fe-0ffa-4b38-afeb-073ea492f646" providerId="ADAL" clId="{4E58BDB0-83CB-4119-91CC-3708E99DB0D5}" dt="2021-08-19T11:01:59.997" v="139" actId="167"/>
          <ac:spMkLst>
            <pc:docMk/>
            <pc:sldMk cId="2045762893" sldId="261"/>
            <ac:spMk id="51" creationId="{F953CB95-C940-4C75-853C-9720FD220ECF}"/>
          </ac:spMkLst>
        </pc:spChg>
        <pc:spChg chg="add mod ord">
          <ac:chgData name="Henrique Germano MIRALDO" userId="856db2fe-0ffa-4b38-afeb-073ea492f646" providerId="ADAL" clId="{4E58BDB0-83CB-4119-91CC-3708E99DB0D5}" dt="2021-08-19T11:02:11.619" v="149" actId="20577"/>
          <ac:spMkLst>
            <pc:docMk/>
            <pc:sldMk cId="2045762893" sldId="261"/>
            <ac:spMk id="52" creationId="{7ECF1F73-311A-4BAF-8CA5-5D74824802F0}"/>
          </ac:spMkLst>
        </pc:spChg>
        <pc:spChg chg="add mod ord">
          <ac:chgData name="Henrique Germano MIRALDO" userId="856db2fe-0ffa-4b38-afeb-073ea492f646" providerId="ADAL" clId="{4E58BDB0-83CB-4119-91CC-3708E99DB0D5}" dt="2021-08-23T16:50:51.818" v="1031" actId="20577"/>
          <ac:spMkLst>
            <pc:docMk/>
            <pc:sldMk cId="2045762893" sldId="261"/>
            <ac:spMk id="53" creationId="{65341CCC-5C73-4401-B16D-F0E462DEE2F7}"/>
          </ac:spMkLst>
        </pc:spChg>
        <pc:spChg chg="mod">
          <ac:chgData name="Henrique Germano MIRALDO" userId="856db2fe-0ffa-4b38-afeb-073ea492f646" providerId="ADAL" clId="{4E58BDB0-83CB-4119-91CC-3708E99DB0D5}" dt="2021-08-19T11:01:44.125" v="137"/>
          <ac:spMkLst>
            <pc:docMk/>
            <pc:sldMk cId="2045762893" sldId="261"/>
            <ac:spMk id="55" creationId="{AEBAE4B1-55B4-48A7-8478-49595C30C692}"/>
          </ac:spMkLst>
        </pc:spChg>
        <pc:spChg chg="mod">
          <ac:chgData name="Henrique Germano MIRALDO" userId="856db2fe-0ffa-4b38-afeb-073ea492f646" providerId="ADAL" clId="{4E58BDB0-83CB-4119-91CC-3708E99DB0D5}" dt="2021-08-19T11:01:44.125" v="137"/>
          <ac:spMkLst>
            <pc:docMk/>
            <pc:sldMk cId="2045762893" sldId="261"/>
            <ac:spMk id="56" creationId="{26193D44-9A8F-4BC7-9171-16B931EC0F75}"/>
          </ac:spMkLst>
        </pc:spChg>
        <pc:spChg chg="mod">
          <ac:chgData name="Henrique Germano MIRALDO" userId="856db2fe-0ffa-4b38-afeb-073ea492f646" providerId="ADAL" clId="{4E58BDB0-83CB-4119-91CC-3708E99DB0D5}" dt="2021-08-19T11:01:44.125" v="137"/>
          <ac:spMkLst>
            <pc:docMk/>
            <pc:sldMk cId="2045762893" sldId="261"/>
            <ac:spMk id="57" creationId="{F95B218E-8DAD-45BC-B943-9875608B8589}"/>
          </ac:spMkLst>
        </pc:spChg>
        <pc:spChg chg="mod">
          <ac:chgData name="Henrique Germano MIRALDO" userId="856db2fe-0ffa-4b38-afeb-073ea492f646" providerId="ADAL" clId="{4E58BDB0-83CB-4119-91CC-3708E99DB0D5}" dt="2021-08-19T11:01:44.125" v="137"/>
          <ac:spMkLst>
            <pc:docMk/>
            <pc:sldMk cId="2045762893" sldId="261"/>
            <ac:spMk id="58" creationId="{14B9B9A8-FB56-4757-9A00-E3AD6325E709}"/>
          </ac:spMkLst>
        </pc:spChg>
        <pc:spChg chg="mod">
          <ac:chgData name="Henrique Germano MIRALDO" userId="856db2fe-0ffa-4b38-afeb-073ea492f646" providerId="ADAL" clId="{4E58BDB0-83CB-4119-91CC-3708E99DB0D5}" dt="2021-08-20T10:09:31.512" v="429" actId="20577"/>
          <ac:spMkLst>
            <pc:docMk/>
            <pc:sldMk cId="2045762893" sldId="261"/>
            <ac:spMk id="60" creationId="{8755459A-0180-4CEA-BA8A-B64993C4ECFC}"/>
          </ac:spMkLst>
        </pc:spChg>
        <pc:spChg chg="mod">
          <ac:chgData name="Henrique Germano MIRALDO" userId="856db2fe-0ffa-4b38-afeb-073ea492f646" providerId="ADAL" clId="{4E58BDB0-83CB-4119-91CC-3708E99DB0D5}" dt="2021-08-20T10:10:16.606" v="442" actId="20577"/>
          <ac:spMkLst>
            <pc:docMk/>
            <pc:sldMk cId="2045762893" sldId="261"/>
            <ac:spMk id="61" creationId="{8B34B7AF-8DD0-41AB-A23E-6E04204828C7}"/>
          </ac:spMkLst>
        </pc:spChg>
        <pc:spChg chg="mod">
          <ac:chgData name="Henrique Germano MIRALDO" userId="856db2fe-0ffa-4b38-afeb-073ea492f646" providerId="ADAL" clId="{4E58BDB0-83CB-4119-91CC-3708E99DB0D5}" dt="2021-08-23T08:53:04.311" v="568" actId="20577"/>
          <ac:spMkLst>
            <pc:docMk/>
            <pc:sldMk cId="2045762893" sldId="261"/>
            <ac:spMk id="62" creationId="{ABEE2E17-76AD-4206-9969-A0FE2CE2F54E}"/>
          </ac:spMkLst>
        </pc:spChg>
        <pc:spChg chg="mod">
          <ac:chgData name="Henrique Germano MIRALDO" userId="856db2fe-0ffa-4b38-afeb-073ea492f646" providerId="ADAL" clId="{4E58BDB0-83CB-4119-91CC-3708E99DB0D5}" dt="2021-08-23T16:51:48.554" v="1143" actId="20577"/>
          <ac:spMkLst>
            <pc:docMk/>
            <pc:sldMk cId="2045762893" sldId="261"/>
            <ac:spMk id="64" creationId="{465364C7-6769-4920-9445-792E67FF0631}"/>
          </ac:spMkLst>
        </pc:spChg>
        <pc:spChg chg="del">
          <ac:chgData name="Henrique Germano MIRALDO" userId="856db2fe-0ffa-4b38-afeb-073ea492f646" providerId="ADAL" clId="{4E58BDB0-83CB-4119-91CC-3708E99DB0D5}" dt="2021-08-20T10:09:40.751" v="431" actId="478"/>
          <ac:spMkLst>
            <pc:docMk/>
            <pc:sldMk cId="2045762893" sldId="261"/>
            <ac:spMk id="70" creationId="{50125A8F-318B-4E1D-9656-6C8E984C4E48}"/>
          </ac:spMkLst>
        </pc:spChg>
        <pc:spChg chg="add mod">
          <ac:chgData name="Henrique Germano MIRALDO" userId="856db2fe-0ffa-4b38-afeb-073ea492f646" providerId="ADAL" clId="{4E58BDB0-83CB-4119-91CC-3708E99DB0D5}" dt="2021-08-20T10:09:55.928" v="434" actId="1076"/>
          <ac:spMkLst>
            <pc:docMk/>
            <pc:sldMk cId="2045762893" sldId="261"/>
            <ac:spMk id="71" creationId="{96FB064C-25EA-4E52-ADE8-D0CE6516F7AF}"/>
          </ac:spMkLst>
        </pc:spChg>
        <pc:spChg chg="add mod">
          <ac:chgData name="Henrique Germano MIRALDO" userId="856db2fe-0ffa-4b38-afeb-073ea492f646" providerId="ADAL" clId="{4E58BDB0-83CB-4119-91CC-3708E99DB0D5}" dt="2021-08-20T10:09:55.928" v="434" actId="1076"/>
          <ac:spMkLst>
            <pc:docMk/>
            <pc:sldMk cId="2045762893" sldId="261"/>
            <ac:spMk id="72" creationId="{EF17B29F-B0D0-41E6-8823-CD083E2A7F38}"/>
          </ac:spMkLst>
        </pc:spChg>
        <pc:spChg chg="add mod">
          <ac:chgData name="Henrique Germano MIRALDO" userId="856db2fe-0ffa-4b38-afeb-073ea492f646" providerId="ADAL" clId="{4E58BDB0-83CB-4119-91CC-3708E99DB0D5}" dt="2021-08-23T16:55:08.769" v="1158" actId="20577"/>
          <ac:spMkLst>
            <pc:docMk/>
            <pc:sldMk cId="2045762893" sldId="261"/>
            <ac:spMk id="73" creationId="{0BA3190B-5BA6-49AC-8CA5-C655CC6E3A76}"/>
          </ac:spMkLst>
        </pc:spChg>
        <pc:spChg chg="mod">
          <ac:chgData name="Henrique Germano MIRALDO" userId="856db2fe-0ffa-4b38-afeb-073ea492f646" providerId="ADAL" clId="{4E58BDB0-83CB-4119-91CC-3708E99DB0D5}" dt="2021-08-20T10:09:47.730" v="433"/>
          <ac:spMkLst>
            <pc:docMk/>
            <pc:sldMk cId="2045762893" sldId="261"/>
            <ac:spMk id="75" creationId="{181C2EA0-A79F-4810-82A4-BE7D1E5F9F07}"/>
          </ac:spMkLst>
        </pc:spChg>
        <pc:spChg chg="mod">
          <ac:chgData name="Henrique Germano MIRALDO" userId="856db2fe-0ffa-4b38-afeb-073ea492f646" providerId="ADAL" clId="{4E58BDB0-83CB-4119-91CC-3708E99DB0D5}" dt="2021-08-20T10:09:47.730" v="433"/>
          <ac:spMkLst>
            <pc:docMk/>
            <pc:sldMk cId="2045762893" sldId="261"/>
            <ac:spMk id="76" creationId="{61D06661-6CE7-439D-B2F0-D9C3485BC707}"/>
          </ac:spMkLst>
        </pc:spChg>
        <pc:spChg chg="mod">
          <ac:chgData name="Henrique Germano MIRALDO" userId="856db2fe-0ffa-4b38-afeb-073ea492f646" providerId="ADAL" clId="{4E58BDB0-83CB-4119-91CC-3708E99DB0D5}" dt="2021-08-20T10:09:47.730" v="433"/>
          <ac:spMkLst>
            <pc:docMk/>
            <pc:sldMk cId="2045762893" sldId="261"/>
            <ac:spMk id="77" creationId="{F7DD7643-7C3F-4F20-96CC-21C732C51DE8}"/>
          </ac:spMkLst>
        </pc:spChg>
        <pc:spChg chg="mod">
          <ac:chgData name="Henrique Germano MIRALDO" userId="856db2fe-0ffa-4b38-afeb-073ea492f646" providerId="ADAL" clId="{4E58BDB0-83CB-4119-91CC-3708E99DB0D5}" dt="2021-08-20T10:09:47.730" v="433"/>
          <ac:spMkLst>
            <pc:docMk/>
            <pc:sldMk cId="2045762893" sldId="261"/>
            <ac:spMk id="78" creationId="{9A68D9C0-FA48-409B-B8ED-E2B0E76AD7FB}"/>
          </ac:spMkLst>
        </pc:spChg>
        <pc:spChg chg="add mod">
          <ac:chgData name="Henrique Germano MIRALDO" userId="856db2fe-0ffa-4b38-afeb-073ea492f646" providerId="ADAL" clId="{4E58BDB0-83CB-4119-91CC-3708E99DB0D5}" dt="2021-08-23T09:10:45.750" v="627" actId="1076"/>
          <ac:spMkLst>
            <pc:docMk/>
            <pc:sldMk cId="2045762893" sldId="261"/>
            <ac:spMk id="79" creationId="{4B08B0C6-9153-4E9B-897A-B5E523E49B65}"/>
          </ac:spMkLst>
        </pc:spChg>
        <pc:spChg chg="add mod">
          <ac:chgData name="Henrique Germano MIRALDO" userId="856db2fe-0ffa-4b38-afeb-073ea492f646" providerId="ADAL" clId="{4E58BDB0-83CB-4119-91CC-3708E99DB0D5}" dt="2021-08-23T09:10:04.881" v="613" actId="1076"/>
          <ac:spMkLst>
            <pc:docMk/>
            <pc:sldMk cId="2045762893" sldId="261"/>
            <ac:spMk id="86" creationId="{5547496B-1E97-4C75-A0E6-CD818E18F50F}"/>
          </ac:spMkLst>
        </pc:spChg>
        <pc:spChg chg="add mod">
          <ac:chgData name="Henrique Germano MIRALDO" userId="856db2fe-0ffa-4b38-afeb-073ea492f646" providerId="ADAL" clId="{4E58BDB0-83CB-4119-91CC-3708E99DB0D5}" dt="2021-08-23T09:10:13.653" v="617" actId="1076"/>
          <ac:spMkLst>
            <pc:docMk/>
            <pc:sldMk cId="2045762893" sldId="261"/>
            <ac:spMk id="87" creationId="{B723FE8E-A309-4965-8009-36815D4A9E5D}"/>
          </ac:spMkLst>
        </pc:spChg>
        <pc:grpChg chg="del">
          <ac:chgData name="Henrique Germano MIRALDO" userId="856db2fe-0ffa-4b38-afeb-073ea492f646" providerId="ADAL" clId="{4E58BDB0-83CB-4119-91CC-3708E99DB0D5}" dt="2021-08-19T11:02:04.694" v="141" actId="478"/>
          <ac:grpSpMkLst>
            <pc:docMk/>
            <pc:sldMk cId="2045762893" sldId="261"/>
            <ac:grpSpMk id="2" creationId="{C41C3C39-EDC5-4C79-8736-33E4F4931CBE}"/>
          </ac:grpSpMkLst>
        </pc:grpChg>
        <pc:grpChg chg="del">
          <ac:chgData name="Henrique Germano MIRALDO" userId="856db2fe-0ffa-4b38-afeb-073ea492f646" providerId="ADAL" clId="{4E58BDB0-83CB-4119-91CC-3708E99DB0D5}" dt="2021-08-20T10:09:40.751" v="431" actId="478"/>
          <ac:grpSpMkLst>
            <pc:docMk/>
            <pc:sldMk cId="2045762893" sldId="261"/>
            <ac:grpSpMk id="36" creationId="{86170103-A78E-4C7E-A7F1-370835CC57E1}"/>
          </ac:grpSpMkLst>
        </pc:grpChg>
        <pc:grpChg chg="del mod">
          <ac:chgData name="Henrique Germano MIRALDO" userId="856db2fe-0ffa-4b38-afeb-073ea492f646" providerId="ADAL" clId="{4E58BDB0-83CB-4119-91CC-3708E99DB0D5}" dt="2021-08-23T16:54:03.291" v="1146" actId="478"/>
          <ac:grpSpMkLst>
            <pc:docMk/>
            <pc:sldMk cId="2045762893" sldId="261"/>
            <ac:grpSpMk id="41" creationId="{C64614E8-E1A8-469D-A31D-55827F1AF0FF}"/>
          </ac:grpSpMkLst>
        </pc:grpChg>
        <pc:grpChg chg="mod">
          <ac:chgData name="Henrique Germano MIRALDO" userId="856db2fe-0ffa-4b38-afeb-073ea492f646" providerId="ADAL" clId="{4E58BDB0-83CB-4119-91CC-3708E99DB0D5}" dt="2021-08-23T16:54:14.862" v="1149" actId="1076"/>
          <ac:grpSpMkLst>
            <pc:docMk/>
            <pc:sldMk cId="2045762893" sldId="261"/>
            <ac:grpSpMk id="46" creationId="{484F8538-AECC-4FDE-B0B8-BC7292CF3ADA}"/>
          </ac:grpSpMkLst>
        </pc:grpChg>
        <pc:grpChg chg="add mod ord">
          <ac:chgData name="Henrique Germano MIRALDO" userId="856db2fe-0ffa-4b38-afeb-073ea492f646" providerId="ADAL" clId="{4E58BDB0-83CB-4119-91CC-3708E99DB0D5}" dt="2021-08-19T11:01:59.997" v="139" actId="167"/>
          <ac:grpSpMkLst>
            <pc:docMk/>
            <pc:sldMk cId="2045762893" sldId="261"/>
            <ac:grpSpMk id="54" creationId="{AE79C832-8CFD-422E-9FD2-9663F973E3AE}"/>
          </ac:grpSpMkLst>
        </pc:grpChg>
        <pc:grpChg chg="add mod">
          <ac:chgData name="Henrique Germano MIRALDO" userId="856db2fe-0ffa-4b38-afeb-073ea492f646" providerId="ADAL" clId="{4E58BDB0-83CB-4119-91CC-3708E99DB0D5}" dt="2021-08-20T10:09:55.928" v="434" actId="1076"/>
          <ac:grpSpMkLst>
            <pc:docMk/>
            <pc:sldMk cId="2045762893" sldId="261"/>
            <ac:grpSpMk id="74" creationId="{E415E40D-5691-4F31-977F-CD351DFCDFBC}"/>
          </ac:grpSpMkLst>
        </pc:grpChg>
        <pc:graphicFrameChg chg="mod modGraphic">
          <ac:chgData name="Henrique Germano MIRALDO" userId="856db2fe-0ffa-4b38-afeb-073ea492f646" providerId="ADAL" clId="{4E58BDB0-83CB-4119-91CC-3708E99DB0D5}" dt="2021-08-20T10:11:58.035" v="449" actId="1076"/>
          <ac:graphicFrameMkLst>
            <pc:docMk/>
            <pc:sldMk cId="2045762893" sldId="261"/>
            <ac:graphicFrameMk id="13" creationId="{85A339C6-4C9C-4488-BA84-BDFC34BA2182}"/>
          </ac:graphicFrameMkLst>
        </pc:graphicFrameChg>
        <pc:picChg chg="add del mod">
          <ac:chgData name="Henrique Germano MIRALDO" userId="856db2fe-0ffa-4b38-afeb-073ea492f646" providerId="ADAL" clId="{4E58BDB0-83CB-4119-91CC-3708E99DB0D5}" dt="2021-08-20T14:22:10.410" v="524" actId="478"/>
          <ac:picMkLst>
            <pc:docMk/>
            <pc:sldMk cId="2045762893" sldId="261"/>
            <ac:picMk id="79" creationId="{789044ED-78C9-4089-9A1A-E0ACD6247C4C}"/>
          </ac:picMkLst>
        </pc:picChg>
        <pc:picChg chg="add mod">
          <ac:chgData name="Henrique Germano MIRALDO" userId="856db2fe-0ffa-4b38-afeb-073ea492f646" providerId="ADAL" clId="{4E58BDB0-83CB-4119-91CC-3708E99DB0D5}" dt="2021-08-23T08:52:55.282" v="554" actId="1076"/>
          <ac:picMkLst>
            <pc:docMk/>
            <pc:sldMk cId="2045762893" sldId="261"/>
            <ac:picMk id="80" creationId="{7383F2A3-60C3-432A-BDF1-61D2E3843163}"/>
          </ac:picMkLst>
        </pc:picChg>
        <pc:picChg chg="add mod">
          <ac:chgData name="Henrique Germano MIRALDO" userId="856db2fe-0ffa-4b38-afeb-073ea492f646" providerId="ADAL" clId="{4E58BDB0-83CB-4119-91CC-3708E99DB0D5}" dt="2021-08-23T09:10:20.565" v="618" actId="1076"/>
          <ac:picMkLst>
            <pc:docMk/>
            <pc:sldMk cId="2045762893" sldId="261"/>
            <ac:picMk id="81" creationId="{5994F219-CAE9-46B4-B115-F0A92D5CB880}"/>
          </ac:picMkLst>
        </pc:picChg>
        <pc:picChg chg="add mod">
          <ac:chgData name="Henrique Germano MIRALDO" userId="856db2fe-0ffa-4b38-afeb-073ea492f646" providerId="ADAL" clId="{4E58BDB0-83CB-4119-91CC-3708E99DB0D5}" dt="2021-08-23T09:09:52.661" v="607" actId="1076"/>
          <ac:picMkLst>
            <pc:docMk/>
            <pc:sldMk cId="2045762893" sldId="261"/>
            <ac:picMk id="84" creationId="{9A8A7B4B-F257-4415-9ED2-FDE85DA0FABF}"/>
          </ac:picMkLst>
        </pc:picChg>
        <pc:picChg chg="add mod">
          <ac:chgData name="Henrique Germano MIRALDO" userId="856db2fe-0ffa-4b38-afeb-073ea492f646" providerId="ADAL" clId="{4E58BDB0-83CB-4119-91CC-3708E99DB0D5}" dt="2021-08-23T09:09:55.922" v="609" actId="1076"/>
          <ac:picMkLst>
            <pc:docMk/>
            <pc:sldMk cId="2045762893" sldId="261"/>
            <ac:picMk id="85" creationId="{C7CD3ED2-F7E2-4394-8B45-368A6F95487F}"/>
          </ac:picMkLst>
        </pc:picChg>
        <pc:picChg chg="add del mod">
          <ac:chgData name="Henrique Germano MIRALDO" userId="856db2fe-0ffa-4b38-afeb-073ea492f646" providerId="ADAL" clId="{4E58BDB0-83CB-4119-91CC-3708E99DB0D5}" dt="2021-08-20T14:22:11.581" v="525" actId="478"/>
          <ac:picMkLst>
            <pc:docMk/>
            <pc:sldMk cId="2045762893" sldId="261"/>
            <ac:picMk id="1026" creationId="{4ED412A2-61A2-4071-8095-E597DB9DC1C9}"/>
          </ac:picMkLst>
        </pc:picChg>
        <pc:picChg chg="add del mod">
          <ac:chgData name="Henrique Germano MIRALDO" userId="856db2fe-0ffa-4b38-afeb-073ea492f646" providerId="ADAL" clId="{4E58BDB0-83CB-4119-91CC-3708E99DB0D5}" dt="2021-08-20T14:20:24.089" v="504" actId="478"/>
          <ac:picMkLst>
            <pc:docMk/>
            <pc:sldMk cId="2045762893" sldId="261"/>
            <ac:picMk id="1028" creationId="{BD01B472-BB31-4452-B4F1-79041B3D6D62}"/>
          </ac:picMkLst>
        </pc:picChg>
        <pc:picChg chg="add del mod">
          <ac:chgData name="Henrique Germano MIRALDO" userId="856db2fe-0ffa-4b38-afeb-073ea492f646" providerId="ADAL" clId="{4E58BDB0-83CB-4119-91CC-3708E99DB0D5}" dt="2021-08-20T14:22:12.360" v="526" actId="478"/>
          <ac:picMkLst>
            <pc:docMk/>
            <pc:sldMk cId="2045762893" sldId="261"/>
            <ac:picMk id="1030" creationId="{4A8F3F65-C79B-4491-9377-CB369476D3DD}"/>
          </ac:picMkLst>
        </pc:picChg>
        <pc:picChg chg="add mod">
          <ac:chgData name="Henrique Germano MIRALDO" userId="856db2fe-0ffa-4b38-afeb-073ea492f646" providerId="ADAL" clId="{4E58BDB0-83CB-4119-91CC-3708E99DB0D5}" dt="2021-08-23T09:10:20.565" v="618" actId="1076"/>
          <ac:picMkLst>
            <pc:docMk/>
            <pc:sldMk cId="2045762893" sldId="261"/>
            <ac:picMk id="1032" creationId="{9964C44B-7896-407C-BE46-0346B61B43AE}"/>
          </ac:picMkLst>
        </pc:picChg>
        <pc:cxnChg chg="mod">
          <ac:chgData name="Henrique Germano MIRALDO" userId="856db2fe-0ffa-4b38-afeb-073ea492f646" providerId="ADAL" clId="{4E58BDB0-83CB-4119-91CC-3708E99DB0D5}" dt="2021-08-23T09:10:28.245" v="621" actId="14100"/>
          <ac:cxnSpMkLst>
            <pc:docMk/>
            <pc:sldMk cId="2045762893" sldId="261"/>
            <ac:cxnSpMk id="22" creationId="{F3815C02-2188-4431-8675-D1C783F5C654}"/>
          </ac:cxnSpMkLst>
        </pc:cxnChg>
        <pc:cxnChg chg="mod">
          <ac:chgData name="Henrique Germano MIRALDO" userId="856db2fe-0ffa-4b38-afeb-073ea492f646" providerId="ADAL" clId="{4E58BDB0-83CB-4119-91CC-3708E99DB0D5}" dt="2021-08-23T08:52:40.926" v="549" actId="14100"/>
          <ac:cxnSpMkLst>
            <pc:docMk/>
            <pc:sldMk cId="2045762893" sldId="261"/>
            <ac:cxnSpMk id="23" creationId="{A81D0FA9-18FD-4B8A-B9B9-2E031839DD7A}"/>
          </ac:cxnSpMkLst>
        </pc:cxnChg>
        <pc:cxnChg chg="del mod">
          <ac:chgData name="Henrique Germano MIRALDO" userId="856db2fe-0ffa-4b38-afeb-073ea492f646" providerId="ADAL" clId="{4E58BDB0-83CB-4119-91CC-3708E99DB0D5}" dt="2021-08-23T08:52:35.244" v="546" actId="478"/>
          <ac:cxnSpMkLst>
            <pc:docMk/>
            <pc:sldMk cId="2045762893" sldId="261"/>
            <ac:cxnSpMk id="59" creationId="{DBBE2A54-DC59-4B9E-BC4D-A0ABA1DF8EDA}"/>
          </ac:cxnSpMkLst>
        </pc:cxnChg>
        <pc:cxnChg chg="del">
          <ac:chgData name="Henrique Germano MIRALDO" userId="856db2fe-0ffa-4b38-afeb-073ea492f646" providerId="ADAL" clId="{4E58BDB0-83CB-4119-91CC-3708E99DB0D5}" dt="2021-08-23T08:52:35.908" v="547" actId="478"/>
          <ac:cxnSpMkLst>
            <pc:docMk/>
            <pc:sldMk cId="2045762893" sldId="261"/>
            <ac:cxnSpMk id="63" creationId="{DBED2912-F2ED-4601-B2D6-978BE0DAA5ED}"/>
          </ac:cxnSpMkLst>
        </pc:cxnChg>
        <pc:cxnChg chg="add mod">
          <ac:chgData name="Henrique Germano MIRALDO" userId="856db2fe-0ffa-4b38-afeb-073ea492f646" providerId="ADAL" clId="{4E58BDB0-83CB-4119-91CC-3708E99DB0D5}" dt="2021-08-23T09:10:26.376" v="620" actId="14100"/>
          <ac:cxnSpMkLst>
            <pc:docMk/>
            <pc:sldMk cId="2045762893" sldId="261"/>
            <ac:cxnSpMk id="70" creationId="{12A95651-9BEC-4A79-A180-3D99DE035199}"/>
          </ac:cxnSpMkLst>
        </pc:cxnChg>
        <pc:cxnChg chg="add mod">
          <ac:chgData name="Henrique Germano MIRALDO" userId="856db2fe-0ffa-4b38-afeb-073ea492f646" providerId="ADAL" clId="{4E58BDB0-83CB-4119-91CC-3708E99DB0D5}" dt="2021-08-23T09:09:45.101" v="604" actId="14100"/>
          <ac:cxnSpMkLst>
            <pc:docMk/>
            <pc:sldMk cId="2045762893" sldId="261"/>
            <ac:cxnSpMk id="82" creationId="{00FE1921-9491-4DE1-A807-075CDEAAEBDD}"/>
          </ac:cxnSpMkLst>
        </pc:cxnChg>
        <pc:cxnChg chg="add mod">
          <ac:chgData name="Henrique Germano MIRALDO" userId="856db2fe-0ffa-4b38-afeb-073ea492f646" providerId="ADAL" clId="{4E58BDB0-83CB-4119-91CC-3708E99DB0D5}" dt="2021-08-23T16:52:59.934" v="1144" actId="14100"/>
          <ac:cxnSpMkLst>
            <pc:docMk/>
            <pc:sldMk cId="2045762893" sldId="261"/>
            <ac:cxnSpMk id="83" creationId="{0A981075-EDA7-4A41-9FB4-DAC5380D37EC}"/>
          </ac:cxnSpMkLst>
        </pc:cxnChg>
      </pc:sldChg>
    </pc:docChg>
  </pc:docChgLst>
  <pc:docChgLst>
    <pc:chgData name="ROCHA Luís" userId="2ce3da63-20db-437f-8aea-505d827a80dd" providerId="ADAL" clId="{AEEE162A-1D7A-4D85-9F14-E17C9E349319}"/>
    <pc:docChg chg="undo custSel addSld modSld">
      <pc:chgData name="ROCHA Luís" userId="2ce3da63-20db-437f-8aea-505d827a80dd" providerId="ADAL" clId="{AEEE162A-1D7A-4D85-9F14-E17C9E349319}" dt="2021-07-20T09:34:04.663" v="671"/>
      <pc:docMkLst>
        <pc:docMk/>
      </pc:docMkLst>
      <pc:sldChg chg="addSp modSp">
        <pc:chgData name="ROCHA Luís" userId="2ce3da63-20db-437f-8aea-505d827a80dd" providerId="ADAL" clId="{AEEE162A-1D7A-4D85-9F14-E17C9E349319}" dt="2021-07-16T11:55:54.633" v="380" actId="6549"/>
        <pc:sldMkLst>
          <pc:docMk/>
          <pc:sldMk cId="3995216835" sldId="256"/>
        </pc:sldMkLst>
        <pc:spChg chg="mod">
          <ac:chgData name="ROCHA Luís" userId="2ce3da63-20db-437f-8aea-505d827a80dd" providerId="ADAL" clId="{AEEE162A-1D7A-4D85-9F14-E17C9E349319}" dt="2021-07-16T11:29:43.892" v="45" actId="14100"/>
          <ac:spMkLst>
            <pc:docMk/>
            <pc:sldMk cId="3995216835" sldId="256"/>
            <ac:spMk id="6" creationId="{01D03C65-34C7-404D-8AF7-A432110CA351}"/>
          </ac:spMkLst>
        </pc:spChg>
        <pc:spChg chg="mod">
          <ac:chgData name="ROCHA Luís" userId="2ce3da63-20db-437f-8aea-505d827a80dd" providerId="ADAL" clId="{AEEE162A-1D7A-4D85-9F14-E17C9E349319}" dt="2021-07-16T11:43:19.192" v="222" actId="14100"/>
          <ac:spMkLst>
            <pc:docMk/>
            <pc:sldMk cId="3995216835" sldId="256"/>
            <ac:spMk id="7" creationId="{4601769A-D877-400D-8278-4BC72EE466F1}"/>
          </ac:spMkLst>
        </pc:spChg>
        <pc:spChg chg="mod">
          <ac:chgData name="ROCHA Luís" userId="2ce3da63-20db-437f-8aea-505d827a80dd" providerId="ADAL" clId="{AEEE162A-1D7A-4D85-9F14-E17C9E349319}" dt="2021-07-16T11:45:14.931" v="314" actId="404"/>
          <ac:spMkLst>
            <pc:docMk/>
            <pc:sldMk cId="3995216835" sldId="256"/>
            <ac:spMk id="8" creationId="{B08D964B-E0C7-43A0-B695-F05C895FD80B}"/>
          </ac:spMkLst>
        </pc:spChg>
        <pc:spChg chg="mod">
          <ac:chgData name="ROCHA Luís" userId="2ce3da63-20db-437f-8aea-505d827a80dd" providerId="ADAL" clId="{AEEE162A-1D7A-4D85-9F14-E17C9E349319}" dt="2021-07-16T11:45:12.313" v="313" actId="404"/>
          <ac:spMkLst>
            <pc:docMk/>
            <pc:sldMk cId="3995216835" sldId="256"/>
            <ac:spMk id="9" creationId="{2664BDC8-43B5-4371-A1FE-8AD51EE66985}"/>
          </ac:spMkLst>
        </pc:spChg>
        <pc:spChg chg="mod">
          <ac:chgData name="ROCHA Luís" userId="2ce3da63-20db-437f-8aea-505d827a80dd" providerId="ADAL" clId="{AEEE162A-1D7A-4D85-9F14-E17C9E349319}" dt="2021-07-16T11:43:27.577" v="223" actId="164"/>
          <ac:spMkLst>
            <pc:docMk/>
            <pc:sldMk cId="3995216835" sldId="256"/>
            <ac:spMk id="14" creationId="{02303127-A028-4F2D-8179-AD3CEDC5EB7D}"/>
          </ac:spMkLst>
        </pc:spChg>
        <pc:spChg chg="mod">
          <ac:chgData name="ROCHA Luís" userId="2ce3da63-20db-437f-8aea-505d827a80dd" providerId="ADAL" clId="{AEEE162A-1D7A-4D85-9F14-E17C9E349319}" dt="2021-07-16T11:43:27.577" v="223" actId="164"/>
          <ac:spMkLst>
            <pc:docMk/>
            <pc:sldMk cId="3995216835" sldId="256"/>
            <ac:spMk id="15" creationId="{CA9D43FD-7D9A-4B87-92A7-EF49E27B9E27}"/>
          </ac:spMkLst>
        </pc:spChg>
        <pc:spChg chg="mod">
          <ac:chgData name="ROCHA Luís" userId="2ce3da63-20db-437f-8aea-505d827a80dd" providerId="ADAL" clId="{AEEE162A-1D7A-4D85-9F14-E17C9E349319}" dt="2021-07-16T11:45:28.672" v="322" actId="20577"/>
          <ac:spMkLst>
            <pc:docMk/>
            <pc:sldMk cId="3995216835" sldId="256"/>
            <ac:spMk id="16" creationId="{660F8903-DAB1-4451-81AC-B619969A063D}"/>
          </ac:spMkLst>
        </pc:spChg>
        <pc:spChg chg="mod">
          <ac:chgData name="ROCHA Luís" userId="2ce3da63-20db-437f-8aea-505d827a80dd" providerId="ADAL" clId="{AEEE162A-1D7A-4D85-9F14-E17C9E349319}" dt="2021-07-16T11:55:54.633" v="380" actId="6549"/>
          <ac:spMkLst>
            <pc:docMk/>
            <pc:sldMk cId="3995216835" sldId="256"/>
            <ac:spMk id="17" creationId="{22175B13-10E6-444D-BA5E-0BC72EF6564F}"/>
          </ac:spMkLst>
        </pc:spChg>
        <pc:spChg chg="mod">
          <ac:chgData name="ROCHA Luís" userId="2ce3da63-20db-437f-8aea-505d827a80dd" providerId="ADAL" clId="{AEEE162A-1D7A-4D85-9F14-E17C9E349319}" dt="2021-07-16T11:43:27.577" v="223" actId="164"/>
          <ac:spMkLst>
            <pc:docMk/>
            <pc:sldMk cId="3995216835" sldId="256"/>
            <ac:spMk id="19" creationId="{2D2ABE2B-2440-4B18-ABCD-943F27CBF894}"/>
          </ac:spMkLst>
        </pc:spChg>
        <pc:spChg chg="mod">
          <ac:chgData name="ROCHA Luís" userId="2ce3da63-20db-437f-8aea-505d827a80dd" providerId="ADAL" clId="{AEEE162A-1D7A-4D85-9F14-E17C9E349319}" dt="2021-07-16T11:43:27.577" v="223" actId="164"/>
          <ac:spMkLst>
            <pc:docMk/>
            <pc:sldMk cId="3995216835" sldId="256"/>
            <ac:spMk id="28" creationId="{78937CB8-AEE8-44FF-853C-799426B8B622}"/>
          </ac:spMkLst>
        </pc:spChg>
        <pc:grpChg chg="add mod">
          <ac:chgData name="ROCHA Luís" userId="2ce3da63-20db-437f-8aea-505d827a80dd" providerId="ADAL" clId="{AEEE162A-1D7A-4D85-9F14-E17C9E349319}" dt="2021-07-16T11:43:51.536" v="225" actId="1076"/>
          <ac:grpSpMkLst>
            <pc:docMk/>
            <pc:sldMk cId="3995216835" sldId="256"/>
            <ac:grpSpMk id="2" creationId="{C41C3C39-EDC5-4C79-8736-33E4F4931CBE}"/>
          </ac:grpSpMkLst>
        </pc:grpChg>
      </pc:sldChg>
      <pc:sldChg chg="addSp modSp">
        <pc:chgData name="ROCHA Luís" userId="2ce3da63-20db-437f-8aea-505d827a80dd" providerId="ADAL" clId="{AEEE162A-1D7A-4D85-9F14-E17C9E349319}" dt="2021-07-19T08:53:47.211" v="388" actId="1076"/>
        <pc:sldMkLst>
          <pc:docMk/>
          <pc:sldMk cId="2460181531" sldId="257"/>
        </pc:sldMkLst>
        <pc:spChg chg="mod">
          <ac:chgData name="ROCHA Luís" userId="2ce3da63-20db-437f-8aea-505d827a80dd" providerId="ADAL" clId="{AEEE162A-1D7A-4D85-9F14-E17C9E349319}" dt="2021-07-19T08:53:47.211" v="388" actId="1076"/>
          <ac:spMkLst>
            <pc:docMk/>
            <pc:sldMk cId="2460181531" sldId="257"/>
            <ac:spMk id="4" creationId="{DFF5DD3F-13C4-463A-92B2-53D531204FA2}"/>
          </ac:spMkLst>
        </pc:spChg>
        <pc:spChg chg="mod">
          <ac:chgData name="ROCHA Luís" userId="2ce3da63-20db-437f-8aea-505d827a80dd" providerId="ADAL" clId="{AEEE162A-1D7A-4D85-9F14-E17C9E349319}" dt="2021-07-16T11:39:54.828" v="181" actId="20577"/>
          <ac:spMkLst>
            <pc:docMk/>
            <pc:sldMk cId="2460181531" sldId="257"/>
            <ac:spMk id="6" creationId="{47729C72-820B-44C9-86AE-00DAC22065D5}"/>
          </ac:spMkLst>
        </pc:spChg>
        <pc:spChg chg="add mod">
          <ac:chgData name="ROCHA Luís" userId="2ce3da63-20db-437f-8aea-505d827a80dd" providerId="ADAL" clId="{AEEE162A-1D7A-4D85-9F14-E17C9E349319}" dt="2021-07-16T11:39:31.801" v="169" actId="20577"/>
          <ac:spMkLst>
            <pc:docMk/>
            <pc:sldMk cId="2460181531" sldId="257"/>
            <ac:spMk id="7" creationId="{D9FE1E3E-C59B-4EBE-95A8-B19720D2764A}"/>
          </ac:spMkLst>
        </pc:spChg>
        <pc:cxnChg chg="mod">
          <ac:chgData name="ROCHA Luís" userId="2ce3da63-20db-437f-8aea-505d827a80dd" providerId="ADAL" clId="{AEEE162A-1D7A-4D85-9F14-E17C9E349319}" dt="2021-07-16T11:47:34.671" v="347" actId="1037"/>
          <ac:cxnSpMkLst>
            <pc:docMk/>
            <pc:sldMk cId="2460181531" sldId="257"/>
            <ac:cxnSpMk id="10" creationId="{72E30369-30BC-4B93-927A-D32712455628}"/>
          </ac:cxnSpMkLst>
        </pc:cxnChg>
      </pc:sldChg>
      <pc:sldChg chg="modSp add">
        <pc:chgData name="ROCHA Luís" userId="2ce3da63-20db-437f-8aea-505d827a80dd" providerId="ADAL" clId="{AEEE162A-1D7A-4D85-9F14-E17C9E349319}" dt="2021-07-16T11:40:25.054" v="203" actId="20577"/>
        <pc:sldMkLst>
          <pc:docMk/>
          <pc:sldMk cId="252659057" sldId="258"/>
        </pc:sldMkLst>
        <pc:spChg chg="mod">
          <ac:chgData name="ROCHA Luís" userId="2ce3da63-20db-437f-8aea-505d827a80dd" providerId="ADAL" clId="{AEEE162A-1D7A-4D85-9F14-E17C9E349319}" dt="2021-07-16T11:40:25.054" v="203" actId="20577"/>
          <ac:spMkLst>
            <pc:docMk/>
            <pc:sldMk cId="252659057" sldId="258"/>
            <ac:spMk id="2" creationId="{A4E9D127-69CB-4868-B265-6FC005BE032B}"/>
          </ac:spMkLst>
        </pc:spChg>
        <pc:spChg chg="mod">
          <ac:chgData name="ROCHA Luís" userId="2ce3da63-20db-437f-8aea-505d827a80dd" providerId="ADAL" clId="{AEEE162A-1D7A-4D85-9F14-E17C9E349319}" dt="2021-07-16T11:09:58.358" v="44" actId="20577"/>
          <ac:spMkLst>
            <pc:docMk/>
            <pc:sldMk cId="252659057" sldId="258"/>
            <ac:spMk id="3" creationId="{CF58F741-B714-4FA8-B99B-105AD89ED99C}"/>
          </ac:spMkLst>
        </pc:spChg>
      </pc:sldChg>
      <pc:sldChg chg="addSp delSp modSp add modAnim addCm">
        <pc:chgData name="ROCHA Luís" userId="2ce3da63-20db-437f-8aea-505d827a80dd" providerId="ADAL" clId="{AEEE162A-1D7A-4D85-9F14-E17C9E349319}" dt="2021-07-20T09:34:04.663" v="671"/>
        <pc:sldMkLst>
          <pc:docMk/>
          <pc:sldMk cId="1559742629" sldId="259"/>
        </pc:sldMkLst>
        <pc:spChg chg="mod">
          <ac:chgData name="ROCHA Luís" userId="2ce3da63-20db-437f-8aea-505d827a80dd" providerId="ADAL" clId="{AEEE162A-1D7A-4D85-9F14-E17C9E349319}" dt="2021-07-16T11:54:10.476" v="352" actId="20577"/>
          <ac:spMkLst>
            <pc:docMk/>
            <pc:sldMk cId="1559742629" sldId="259"/>
            <ac:spMk id="2" creationId="{B0337F13-D7E6-4162-8387-BB2D881E9610}"/>
          </ac:spMkLst>
        </pc:spChg>
        <pc:spChg chg="mod">
          <ac:chgData name="ROCHA Luís" userId="2ce3da63-20db-437f-8aea-505d827a80dd" providerId="ADAL" clId="{AEEE162A-1D7A-4D85-9F14-E17C9E349319}" dt="2021-07-20T08:55:15.848" v="519" actId="14100"/>
          <ac:spMkLst>
            <pc:docMk/>
            <pc:sldMk cId="1559742629" sldId="259"/>
            <ac:spMk id="3" creationId="{A06720BE-B210-42C8-853A-C00115595E1C}"/>
          </ac:spMkLst>
        </pc:spChg>
        <pc:spChg chg="add del mod">
          <ac:chgData name="ROCHA Luís" userId="2ce3da63-20db-437f-8aea-505d827a80dd" providerId="ADAL" clId="{AEEE162A-1D7A-4D85-9F14-E17C9E349319}" dt="2021-07-20T08:47:44.390" v="396" actId="478"/>
          <ac:spMkLst>
            <pc:docMk/>
            <pc:sldMk cId="1559742629" sldId="259"/>
            <ac:spMk id="4" creationId="{F6F2954D-9EDB-4512-817F-605C5E63014B}"/>
          </ac:spMkLst>
        </pc:spChg>
        <pc:spChg chg="add mod">
          <ac:chgData name="ROCHA Luís" userId="2ce3da63-20db-437f-8aea-505d827a80dd" providerId="ADAL" clId="{AEEE162A-1D7A-4D85-9F14-E17C9E349319}" dt="2021-07-20T09:32:58.483" v="654" actId="1038"/>
          <ac:spMkLst>
            <pc:docMk/>
            <pc:sldMk cId="1559742629" sldId="259"/>
            <ac:spMk id="5" creationId="{86D5C822-8B08-45BD-B4AE-CB84E1590049}"/>
          </ac:spMkLst>
        </pc:spChg>
        <pc:spChg chg="add mod">
          <ac:chgData name="ROCHA Luís" userId="2ce3da63-20db-437f-8aea-505d827a80dd" providerId="ADAL" clId="{AEEE162A-1D7A-4D85-9F14-E17C9E349319}" dt="2021-07-20T09:32:58.483" v="654" actId="1038"/>
          <ac:spMkLst>
            <pc:docMk/>
            <pc:sldMk cId="1559742629" sldId="259"/>
            <ac:spMk id="6" creationId="{B02362C5-5572-4448-88A1-8A9E3E2884E7}"/>
          </ac:spMkLst>
        </pc:spChg>
        <pc:spChg chg="add mod">
          <ac:chgData name="ROCHA Luís" userId="2ce3da63-20db-437f-8aea-505d827a80dd" providerId="ADAL" clId="{AEEE162A-1D7A-4D85-9F14-E17C9E349319}" dt="2021-07-20T09:33:03.418" v="665" actId="1038"/>
          <ac:spMkLst>
            <pc:docMk/>
            <pc:sldMk cId="1559742629" sldId="259"/>
            <ac:spMk id="7" creationId="{1641936A-2AF1-4437-98F8-9683225C94C7}"/>
          </ac:spMkLst>
        </pc:spChg>
        <pc:spChg chg="add mod ord">
          <ac:chgData name="ROCHA Luís" userId="2ce3da63-20db-437f-8aea-505d827a80dd" providerId="ADAL" clId="{AEEE162A-1D7A-4D85-9F14-E17C9E349319}" dt="2021-07-20T09:33:03.418" v="665" actId="1038"/>
          <ac:spMkLst>
            <pc:docMk/>
            <pc:sldMk cId="1559742629" sldId="259"/>
            <ac:spMk id="8" creationId="{89223843-D87A-4651-8926-D3A382DB8E71}"/>
          </ac:spMkLst>
        </pc:spChg>
        <pc:spChg chg="add mod">
          <ac:chgData name="ROCHA Luís" userId="2ce3da63-20db-437f-8aea-505d827a80dd" providerId="ADAL" clId="{AEEE162A-1D7A-4D85-9F14-E17C9E349319}" dt="2021-07-20T08:55:54.371" v="549" actId="164"/>
          <ac:spMkLst>
            <pc:docMk/>
            <pc:sldMk cId="1559742629" sldId="259"/>
            <ac:spMk id="9" creationId="{DAC1B850-BF27-4D2E-83BA-3BBEB09DC8BB}"/>
          </ac:spMkLst>
        </pc:spChg>
        <pc:spChg chg="add mod">
          <ac:chgData name="ROCHA Luís" userId="2ce3da63-20db-437f-8aea-505d827a80dd" providerId="ADAL" clId="{AEEE162A-1D7A-4D85-9F14-E17C9E349319}" dt="2021-07-20T08:55:54.371" v="549" actId="164"/>
          <ac:spMkLst>
            <pc:docMk/>
            <pc:sldMk cId="1559742629" sldId="259"/>
            <ac:spMk id="10" creationId="{89E5467A-ABF9-4D3B-BE36-4411AA030ACE}"/>
          </ac:spMkLst>
        </pc:spChg>
        <pc:spChg chg="add mod">
          <ac:chgData name="ROCHA Luís" userId="2ce3da63-20db-437f-8aea-505d827a80dd" providerId="ADAL" clId="{AEEE162A-1D7A-4D85-9F14-E17C9E349319}" dt="2021-07-20T08:55:54.371" v="549" actId="164"/>
          <ac:spMkLst>
            <pc:docMk/>
            <pc:sldMk cId="1559742629" sldId="259"/>
            <ac:spMk id="11" creationId="{3D98D00C-F99E-4E75-9206-0444B3125817}"/>
          </ac:spMkLst>
        </pc:spChg>
        <pc:spChg chg="add mod">
          <ac:chgData name="ROCHA Luís" userId="2ce3da63-20db-437f-8aea-505d827a80dd" providerId="ADAL" clId="{AEEE162A-1D7A-4D85-9F14-E17C9E349319}" dt="2021-07-20T08:55:54.371" v="549" actId="164"/>
          <ac:spMkLst>
            <pc:docMk/>
            <pc:sldMk cId="1559742629" sldId="259"/>
            <ac:spMk id="12" creationId="{5A091AEB-A9B5-4934-BB1C-0DE8E8AF57E2}"/>
          </ac:spMkLst>
        </pc:spChg>
        <pc:spChg chg="add mod">
          <ac:chgData name="ROCHA Luís" userId="2ce3da63-20db-437f-8aea-505d827a80dd" providerId="ADAL" clId="{AEEE162A-1D7A-4D85-9F14-E17C9E349319}" dt="2021-07-20T08:55:30.799" v="547" actId="1076"/>
          <ac:spMkLst>
            <pc:docMk/>
            <pc:sldMk cId="1559742629" sldId="259"/>
            <ac:spMk id="18" creationId="{A0004A34-C1B1-4A31-8BED-19EF5CC01320}"/>
          </ac:spMkLst>
        </pc:spChg>
        <pc:spChg chg="add mod">
          <ac:chgData name="ROCHA Luís" userId="2ce3da63-20db-437f-8aea-505d827a80dd" providerId="ADAL" clId="{AEEE162A-1D7A-4D85-9F14-E17C9E349319}" dt="2021-07-20T09:33:11.375" v="667" actId="1076"/>
          <ac:spMkLst>
            <pc:docMk/>
            <pc:sldMk cId="1559742629" sldId="259"/>
            <ac:spMk id="20" creationId="{057A15F6-A164-4AB9-BDC1-E3C81E86223C}"/>
          </ac:spMkLst>
        </pc:spChg>
        <pc:spChg chg="add del mod">
          <ac:chgData name="ROCHA Luís" userId="2ce3da63-20db-437f-8aea-505d827a80dd" providerId="ADAL" clId="{AEEE162A-1D7A-4D85-9F14-E17C9E349319}" dt="2021-07-20T09:32:15.551" v="587" actId="478"/>
          <ac:spMkLst>
            <pc:docMk/>
            <pc:sldMk cId="1559742629" sldId="259"/>
            <ac:spMk id="21" creationId="{26CE56AA-95BD-4D69-A3DC-70BCF65C45F2}"/>
          </ac:spMkLst>
        </pc:spChg>
        <pc:spChg chg="add mod">
          <ac:chgData name="ROCHA Luís" userId="2ce3da63-20db-437f-8aea-505d827a80dd" providerId="ADAL" clId="{AEEE162A-1D7A-4D85-9F14-E17C9E349319}" dt="2021-07-20T09:33:08.313" v="666" actId="1076"/>
          <ac:spMkLst>
            <pc:docMk/>
            <pc:sldMk cId="1559742629" sldId="259"/>
            <ac:spMk id="22" creationId="{A00DE9BC-D122-412D-BA74-9F20932D899E}"/>
          </ac:spMkLst>
        </pc:spChg>
        <pc:spChg chg="add mod">
          <ac:chgData name="ROCHA Luís" userId="2ce3da63-20db-437f-8aea-505d827a80dd" providerId="ADAL" clId="{AEEE162A-1D7A-4D85-9F14-E17C9E349319}" dt="2021-07-20T09:33:49.656" v="669" actId="13822"/>
          <ac:spMkLst>
            <pc:docMk/>
            <pc:sldMk cId="1559742629" sldId="259"/>
            <ac:spMk id="23" creationId="{C44539E0-94C0-46A8-B341-A33901938958}"/>
          </ac:spMkLst>
        </pc:spChg>
        <pc:grpChg chg="add mod">
          <ac:chgData name="ROCHA Luís" userId="2ce3da63-20db-437f-8aea-505d827a80dd" providerId="ADAL" clId="{AEEE162A-1D7A-4D85-9F14-E17C9E349319}" dt="2021-07-20T09:33:03.418" v="665" actId="1038"/>
          <ac:grpSpMkLst>
            <pc:docMk/>
            <pc:sldMk cId="1559742629" sldId="259"/>
            <ac:grpSpMk id="13" creationId="{89A2C8A6-423D-400E-9B16-6586DE119EA7}"/>
          </ac:grpSpMkLst>
        </pc:grpChg>
        <pc:grpChg chg="add mod">
          <ac:chgData name="ROCHA Luís" userId="2ce3da63-20db-437f-8aea-505d827a80dd" providerId="ADAL" clId="{AEEE162A-1D7A-4D85-9F14-E17C9E349319}" dt="2021-07-20T09:32:58.483" v="654" actId="1038"/>
          <ac:grpSpMkLst>
            <pc:docMk/>
            <pc:sldMk cId="1559742629" sldId="259"/>
            <ac:grpSpMk id="19" creationId="{3EC6BB60-3E54-4A8F-8D1A-5484DF816BB6}"/>
          </ac:grpSpMkLst>
        </pc:grpChg>
      </pc:sldChg>
    </pc:docChg>
  </pc:docChgLst>
  <pc:docChgLst>
    <pc:chgData name="ROCHA Luís" userId="2ce3da63-20db-437f-8aea-505d827a80dd" providerId="ADAL" clId="{17A07C6A-3456-4345-A864-5A8A3CFB66A0}"/>
    <pc:docChg chg="undo custSel addSld delSld modSld">
      <pc:chgData name="ROCHA Luís" userId="2ce3da63-20db-437f-8aea-505d827a80dd" providerId="ADAL" clId="{17A07C6A-3456-4345-A864-5A8A3CFB66A0}" dt="2021-08-23T08:51:27.977" v="348" actId="6549"/>
      <pc:docMkLst>
        <pc:docMk/>
      </pc:docMkLst>
      <pc:sldChg chg="modSp">
        <pc:chgData name="ROCHA Luís" userId="2ce3da63-20db-437f-8aea-505d827a80dd" providerId="ADAL" clId="{17A07C6A-3456-4345-A864-5A8A3CFB66A0}" dt="2021-08-20T09:57:06.233" v="271" actId="20577"/>
        <pc:sldMkLst>
          <pc:docMk/>
          <pc:sldMk cId="252659057" sldId="258"/>
        </pc:sldMkLst>
        <pc:spChg chg="mod">
          <ac:chgData name="ROCHA Luís" userId="2ce3da63-20db-437f-8aea-505d827a80dd" providerId="ADAL" clId="{17A07C6A-3456-4345-A864-5A8A3CFB66A0}" dt="2021-08-20T09:57:06.233" v="271" actId="20577"/>
          <ac:spMkLst>
            <pc:docMk/>
            <pc:sldMk cId="252659057" sldId="258"/>
            <ac:spMk id="2" creationId="{A4E9D127-69CB-4868-B265-6FC005BE032B}"/>
          </ac:spMkLst>
        </pc:spChg>
      </pc:sldChg>
      <pc:sldChg chg="modSp">
        <pc:chgData name="ROCHA Luís" userId="2ce3da63-20db-437f-8aea-505d827a80dd" providerId="ADAL" clId="{17A07C6A-3456-4345-A864-5A8A3CFB66A0}" dt="2021-08-23T08:51:27.977" v="348" actId="6549"/>
        <pc:sldMkLst>
          <pc:docMk/>
          <pc:sldMk cId="1559742629" sldId="259"/>
        </pc:sldMkLst>
        <pc:spChg chg="mod">
          <ac:chgData name="ROCHA Luís" userId="2ce3da63-20db-437f-8aea-505d827a80dd" providerId="ADAL" clId="{17A07C6A-3456-4345-A864-5A8A3CFB66A0}" dt="2021-08-23T08:51:27.977" v="348" actId="6549"/>
          <ac:spMkLst>
            <pc:docMk/>
            <pc:sldMk cId="1559742629" sldId="259"/>
            <ac:spMk id="3" creationId="{A06720BE-B210-42C8-853A-C00115595E1C}"/>
          </ac:spMkLst>
        </pc:spChg>
      </pc:sldChg>
      <pc:sldChg chg="addSp delSp modSp add del">
        <pc:chgData name="ROCHA Luís" userId="2ce3da63-20db-437f-8aea-505d827a80dd" providerId="ADAL" clId="{17A07C6A-3456-4345-A864-5A8A3CFB66A0}" dt="2021-08-19T14:25:24.680" v="269" actId="2696"/>
        <pc:sldMkLst>
          <pc:docMk/>
          <pc:sldMk cId="3483142692" sldId="260"/>
        </pc:sldMkLst>
        <pc:spChg chg="mod">
          <ac:chgData name="ROCHA Luís" userId="2ce3da63-20db-437f-8aea-505d827a80dd" providerId="ADAL" clId="{17A07C6A-3456-4345-A864-5A8A3CFB66A0}" dt="2021-08-19T10:52:31.103" v="167" actId="1076"/>
          <ac:spMkLst>
            <pc:docMk/>
            <pc:sldMk cId="3483142692" sldId="260"/>
            <ac:spMk id="3" creationId="{59853B02-2F58-4EE1-A6D7-5E684302A16B}"/>
          </ac:spMkLst>
        </pc:spChg>
        <pc:spChg chg="mod">
          <ac:chgData name="ROCHA Luís" userId="2ce3da63-20db-437f-8aea-505d827a80dd" providerId="ADAL" clId="{17A07C6A-3456-4345-A864-5A8A3CFB66A0}" dt="2021-08-19T10:44:18.211" v="30" actId="1076"/>
          <ac:spMkLst>
            <pc:docMk/>
            <pc:sldMk cId="3483142692" sldId="260"/>
            <ac:spMk id="4" creationId="{95EB7CF5-C531-4361-9614-A2D54CBC3B38}"/>
          </ac:spMkLst>
        </pc:spChg>
        <pc:spChg chg="mod">
          <ac:chgData name="ROCHA Luís" userId="2ce3da63-20db-437f-8aea-505d827a80dd" providerId="ADAL" clId="{17A07C6A-3456-4345-A864-5A8A3CFB66A0}" dt="2021-08-19T10:44:30.592" v="33" actId="1076"/>
          <ac:spMkLst>
            <pc:docMk/>
            <pc:sldMk cId="3483142692" sldId="260"/>
            <ac:spMk id="5" creationId="{9591294B-7553-41AB-BAE5-67B153E0F3A2}"/>
          </ac:spMkLst>
        </pc:spChg>
        <pc:spChg chg="mod">
          <ac:chgData name="ROCHA Luís" userId="2ce3da63-20db-437f-8aea-505d827a80dd" providerId="ADAL" clId="{17A07C6A-3456-4345-A864-5A8A3CFB66A0}" dt="2021-08-19T10:44:18.211" v="30" actId="1076"/>
          <ac:spMkLst>
            <pc:docMk/>
            <pc:sldMk cId="3483142692" sldId="260"/>
            <ac:spMk id="6" creationId="{01D03C65-34C7-404D-8AF7-A432110CA351}"/>
          </ac:spMkLst>
        </pc:spChg>
        <pc:spChg chg="mod">
          <ac:chgData name="ROCHA Luís" userId="2ce3da63-20db-437f-8aea-505d827a80dd" providerId="ADAL" clId="{17A07C6A-3456-4345-A864-5A8A3CFB66A0}" dt="2021-08-19T10:44:30.592" v="33" actId="1076"/>
          <ac:spMkLst>
            <pc:docMk/>
            <pc:sldMk cId="3483142692" sldId="260"/>
            <ac:spMk id="7" creationId="{4601769A-D877-400D-8278-4BC72EE466F1}"/>
          </ac:spMkLst>
        </pc:spChg>
        <pc:spChg chg="add del mod">
          <ac:chgData name="ROCHA Luís" userId="2ce3da63-20db-437f-8aea-505d827a80dd" providerId="ADAL" clId="{17A07C6A-3456-4345-A864-5A8A3CFB66A0}" dt="2021-08-19T10:45:28.210" v="35" actId="1076"/>
          <ac:spMkLst>
            <pc:docMk/>
            <pc:sldMk cId="3483142692" sldId="260"/>
            <ac:spMk id="8" creationId="{B08D964B-E0C7-43A0-B695-F05C895FD80B}"/>
          </ac:spMkLst>
        </pc:spChg>
        <pc:spChg chg="mod">
          <ac:chgData name="ROCHA Luís" userId="2ce3da63-20db-437f-8aea-505d827a80dd" providerId="ADAL" clId="{17A07C6A-3456-4345-A864-5A8A3CFB66A0}" dt="2021-08-19T10:44:30.592" v="33" actId="1076"/>
          <ac:spMkLst>
            <pc:docMk/>
            <pc:sldMk cId="3483142692" sldId="260"/>
            <ac:spMk id="9" creationId="{2664BDC8-43B5-4371-A1FE-8AD51EE66985}"/>
          </ac:spMkLst>
        </pc:spChg>
        <pc:spChg chg="mod">
          <ac:chgData name="ROCHA Luís" userId="2ce3da63-20db-437f-8aea-505d827a80dd" providerId="ADAL" clId="{17A07C6A-3456-4345-A864-5A8A3CFB66A0}" dt="2021-08-19T10:52:31.103" v="167" actId="1076"/>
          <ac:spMkLst>
            <pc:docMk/>
            <pc:sldMk cId="3483142692" sldId="260"/>
            <ac:spMk id="11" creationId="{14D2ED56-2AA0-41D4-A5FB-4C271968A389}"/>
          </ac:spMkLst>
        </pc:spChg>
        <pc:spChg chg="mod">
          <ac:chgData name="ROCHA Luís" userId="2ce3da63-20db-437f-8aea-505d827a80dd" providerId="ADAL" clId="{17A07C6A-3456-4345-A864-5A8A3CFB66A0}" dt="2021-08-19T10:43:09.526" v="23" actId="164"/>
          <ac:spMkLst>
            <pc:docMk/>
            <pc:sldMk cId="3483142692" sldId="260"/>
            <ac:spMk id="12" creationId="{1060D58F-9B54-4814-BF97-F6CAC2A9598B}"/>
          </ac:spMkLst>
        </pc:spChg>
        <pc:spChg chg="del">
          <ac:chgData name="ROCHA Luís" userId="2ce3da63-20db-437f-8aea-505d827a80dd" providerId="ADAL" clId="{17A07C6A-3456-4345-A864-5A8A3CFB66A0}" dt="2021-08-19T10:42:06.992" v="1" actId="478"/>
          <ac:spMkLst>
            <pc:docMk/>
            <pc:sldMk cId="3483142692" sldId="260"/>
            <ac:spMk id="16" creationId="{660F8903-DAB1-4451-81AC-B619969A063D}"/>
          </ac:spMkLst>
        </pc:spChg>
        <pc:spChg chg="del">
          <ac:chgData name="ROCHA Luís" userId="2ce3da63-20db-437f-8aea-505d827a80dd" providerId="ADAL" clId="{17A07C6A-3456-4345-A864-5A8A3CFB66A0}" dt="2021-08-19T10:42:09.960" v="2" actId="478"/>
          <ac:spMkLst>
            <pc:docMk/>
            <pc:sldMk cId="3483142692" sldId="260"/>
            <ac:spMk id="17" creationId="{22175B13-10E6-444D-BA5E-0BC72EF6564F}"/>
          </ac:spMkLst>
        </pc:spChg>
        <pc:spChg chg="mod">
          <ac:chgData name="ROCHA Luís" userId="2ce3da63-20db-437f-8aea-505d827a80dd" providerId="ADAL" clId="{17A07C6A-3456-4345-A864-5A8A3CFB66A0}" dt="2021-08-19T10:43:09.526" v="23" actId="164"/>
          <ac:spMkLst>
            <pc:docMk/>
            <pc:sldMk cId="3483142692" sldId="260"/>
            <ac:spMk id="18" creationId="{831800B8-12CE-460D-BDE6-6D04B118DBE0}"/>
          </ac:spMkLst>
        </pc:spChg>
        <pc:spChg chg="mod">
          <ac:chgData name="ROCHA Luís" userId="2ce3da63-20db-437f-8aea-505d827a80dd" providerId="ADAL" clId="{17A07C6A-3456-4345-A864-5A8A3CFB66A0}" dt="2021-08-19T10:43:09.526" v="23" actId="164"/>
          <ac:spMkLst>
            <pc:docMk/>
            <pc:sldMk cId="3483142692" sldId="260"/>
            <ac:spMk id="20" creationId="{5FA79059-A75A-40E2-B596-74F3D094D8E1}"/>
          </ac:spMkLst>
        </pc:spChg>
        <pc:spChg chg="del">
          <ac:chgData name="ROCHA Luís" userId="2ce3da63-20db-437f-8aea-505d827a80dd" providerId="ADAL" clId="{17A07C6A-3456-4345-A864-5A8A3CFB66A0}" dt="2021-08-19T10:42:23.415" v="5" actId="478"/>
          <ac:spMkLst>
            <pc:docMk/>
            <pc:sldMk cId="3483142692" sldId="260"/>
            <ac:spMk id="24" creationId="{7B664FC3-8F93-4410-882F-869A003052D3}"/>
          </ac:spMkLst>
        </pc:spChg>
        <pc:spChg chg="del">
          <ac:chgData name="ROCHA Luís" userId="2ce3da63-20db-437f-8aea-505d827a80dd" providerId="ADAL" clId="{17A07C6A-3456-4345-A864-5A8A3CFB66A0}" dt="2021-08-19T10:42:24.854" v="6" actId="478"/>
          <ac:spMkLst>
            <pc:docMk/>
            <pc:sldMk cId="3483142692" sldId="260"/>
            <ac:spMk id="25" creationId="{47658796-CC97-470B-AA59-0098001DA9A9}"/>
          </ac:spMkLst>
        </pc:spChg>
        <pc:spChg chg="del">
          <ac:chgData name="ROCHA Luís" userId="2ce3da63-20db-437f-8aea-505d827a80dd" providerId="ADAL" clId="{17A07C6A-3456-4345-A864-5A8A3CFB66A0}" dt="2021-08-19T10:43:23.857" v="28" actId="478"/>
          <ac:spMkLst>
            <pc:docMk/>
            <pc:sldMk cId="3483142692" sldId="260"/>
            <ac:spMk id="26" creationId="{3FA76884-1998-4683-B894-59B459D20877}"/>
          </ac:spMkLst>
        </pc:spChg>
        <pc:spChg chg="mod">
          <ac:chgData name="ROCHA Luís" userId="2ce3da63-20db-437f-8aea-505d827a80dd" providerId="ADAL" clId="{17A07C6A-3456-4345-A864-5A8A3CFB66A0}" dt="2021-08-19T10:43:09.526" v="23" actId="164"/>
          <ac:spMkLst>
            <pc:docMk/>
            <pc:sldMk cId="3483142692" sldId="260"/>
            <ac:spMk id="27" creationId="{F7AAB173-E928-49A4-A0D9-205B4F0B0F16}"/>
          </ac:spMkLst>
        </pc:spChg>
        <pc:spChg chg="add mod">
          <ac:chgData name="ROCHA Luís" userId="2ce3da63-20db-437f-8aea-505d827a80dd" providerId="ADAL" clId="{17A07C6A-3456-4345-A864-5A8A3CFB66A0}" dt="2021-08-19T10:45:50.066" v="40" actId="1076"/>
          <ac:spMkLst>
            <pc:docMk/>
            <pc:sldMk cId="3483142692" sldId="260"/>
            <ac:spMk id="34" creationId="{6BA8C435-0B4E-4825-9524-BC8E22B4F3AF}"/>
          </ac:spMkLst>
        </pc:spChg>
        <pc:spChg chg="add mod">
          <ac:chgData name="ROCHA Luís" userId="2ce3da63-20db-437f-8aea-505d827a80dd" providerId="ADAL" clId="{17A07C6A-3456-4345-A864-5A8A3CFB66A0}" dt="2021-08-19T10:45:53.918" v="48" actId="20577"/>
          <ac:spMkLst>
            <pc:docMk/>
            <pc:sldMk cId="3483142692" sldId="260"/>
            <ac:spMk id="35" creationId="{5DDE252E-82D8-45A3-AB6F-971139E69774}"/>
          </ac:spMkLst>
        </pc:spChg>
        <pc:spChg chg="add del mod">
          <ac:chgData name="ROCHA Luís" userId="2ce3da63-20db-437f-8aea-505d827a80dd" providerId="ADAL" clId="{17A07C6A-3456-4345-A864-5A8A3CFB66A0}" dt="2021-08-19T10:52:08.685" v="160" actId="478"/>
          <ac:spMkLst>
            <pc:docMk/>
            <pc:sldMk cId="3483142692" sldId="260"/>
            <ac:spMk id="51" creationId="{D15FCB8A-F01F-4EDD-8F85-8E7C95C60C89}"/>
          </ac:spMkLst>
        </pc:spChg>
        <pc:spChg chg="add del mod">
          <ac:chgData name="ROCHA Luís" userId="2ce3da63-20db-437f-8aea-505d827a80dd" providerId="ADAL" clId="{17A07C6A-3456-4345-A864-5A8A3CFB66A0}" dt="2021-08-19T10:52:09.809" v="161" actId="478"/>
          <ac:spMkLst>
            <pc:docMk/>
            <pc:sldMk cId="3483142692" sldId="260"/>
            <ac:spMk id="54" creationId="{82F01F9B-03F2-461E-A9A3-3461D05A4A92}"/>
          </ac:spMkLst>
        </pc:spChg>
        <pc:spChg chg="add mod">
          <ac:chgData name="ROCHA Luís" userId="2ce3da63-20db-437f-8aea-505d827a80dd" providerId="ADAL" clId="{17A07C6A-3456-4345-A864-5A8A3CFB66A0}" dt="2021-08-19T10:54:57.330" v="192" actId="1076"/>
          <ac:spMkLst>
            <pc:docMk/>
            <pc:sldMk cId="3483142692" sldId="260"/>
            <ac:spMk id="62" creationId="{ABEE2E17-76AD-4206-9969-A0FE2CE2F54E}"/>
          </ac:spMkLst>
        </pc:spChg>
        <pc:spChg chg="add del mod">
          <ac:chgData name="ROCHA Luís" userId="2ce3da63-20db-437f-8aea-505d827a80dd" providerId="ADAL" clId="{17A07C6A-3456-4345-A864-5A8A3CFB66A0}" dt="2021-08-19T10:56:39.029" v="207"/>
          <ac:spMkLst>
            <pc:docMk/>
            <pc:sldMk cId="3483142692" sldId="260"/>
            <ac:spMk id="65" creationId="{7CAE371C-35D4-4965-ADB8-26A792BAE9B9}"/>
          </ac:spMkLst>
        </pc:spChg>
        <pc:spChg chg="add mod">
          <ac:chgData name="ROCHA Luís" userId="2ce3da63-20db-437f-8aea-505d827a80dd" providerId="ADAL" clId="{17A07C6A-3456-4345-A864-5A8A3CFB66A0}" dt="2021-08-19T10:57:02.416" v="258" actId="20577"/>
          <ac:spMkLst>
            <pc:docMk/>
            <pc:sldMk cId="3483142692" sldId="260"/>
            <ac:spMk id="66" creationId="{CB7BA99B-CB22-45AD-8E92-045E902B9C1F}"/>
          </ac:spMkLst>
        </pc:spChg>
        <pc:grpChg chg="mod">
          <ac:chgData name="ROCHA Luís" userId="2ce3da63-20db-437f-8aea-505d827a80dd" providerId="ADAL" clId="{17A07C6A-3456-4345-A864-5A8A3CFB66A0}" dt="2021-08-19T10:44:30.592" v="33" actId="1076"/>
          <ac:grpSpMkLst>
            <pc:docMk/>
            <pc:sldMk cId="3483142692" sldId="260"/>
            <ac:grpSpMk id="2" creationId="{C41C3C39-EDC5-4C79-8736-33E4F4931CBE}"/>
          </ac:grpSpMkLst>
        </pc:grpChg>
        <pc:grpChg chg="add del mod">
          <ac:chgData name="ROCHA Luís" userId="2ce3da63-20db-437f-8aea-505d827a80dd" providerId="ADAL" clId="{17A07C6A-3456-4345-A864-5A8A3CFB66A0}" dt="2021-08-19T10:46:17.877" v="51" actId="478"/>
          <ac:grpSpMkLst>
            <pc:docMk/>
            <pc:sldMk cId="3483142692" sldId="260"/>
            <ac:grpSpMk id="10" creationId="{EA7F700E-4383-4939-B02F-151BD4784F8B}"/>
          </ac:grpSpMkLst>
        </pc:grpChg>
        <pc:grpChg chg="add mod">
          <ac:chgData name="ROCHA Luís" userId="2ce3da63-20db-437f-8aea-505d827a80dd" providerId="ADAL" clId="{17A07C6A-3456-4345-A864-5A8A3CFB66A0}" dt="2021-08-19T10:45:40.385" v="37" actId="1076"/>
          <ac:grpSpMkLst>
            <pc:docMk/>
            <pc:sldMk cId="3483142692" sldId="260"/>
            <ac:grpSpMk id="29" creationId="{FF246A86-8008-4E61-9886-DCA767E3EC87}"/>
          </ac:grpSpMkLst>
        </pc:grpChg>
        <pc:grpChg chg="add mod">
          <ac:chgData name="ROCHA Luís" userId="2ce3da63-20db-437f-8aea-505d827a80dd" providerId="ADAL" clId="{17A07C6A-3456-4345-A864-5A8A3CFB66A0}" dt="2021-08-19T10:46:04.462" v="50" actId="1076"/>
          <ac:grpSpMkLst>
            <pc:docMk/>
            <pc:sldMk cId="3483142692" sldId="260"/>
            <ac:grpSpMk id="36" creationId="{86170103-A78E-4C7E-A7F1-370835CC57E1}"/>
          </ac:grpSpMkLst>
        </pc:grpChg>
        <pc:grpChg chg="add mod">
          <ac:chgData name="ROCHA Luís" userId="2ce3da63-20db-437f-8aea-505d827a80dd" providerId="ADAL" clId="{17A07C6A-3456-4345-A864-5A8A3CFB66A0}" dt="2021-08-19T10:46:25.139" v="53" actId="1076"/>
          <ac:grpSpMkLst>
            <pc:docMk/>
            <pc:sldMk cId="3483142692" sldId="260"/>
            <ac:grpSpMk id="41" creationId="{C64614E8-E1A8-469D-A31D-55827F1AF0FF}"/>
          </ac:grpSpMkLst>
        </pc:grpChg>
        <pc:graphicFrameChg chg="add mod modGraphic">
          <ac:chgData name="ROCHA Luís" userId="2ce3da63-20db-437f-8aea-505d827a80dd" providerId="ADAL" clId="{17A07C6A-3456-4345-A864-5A8A3CFB66A0}" dt="2021-08-19T10:56:38.160" v="205" actId="20577"/>
          <ac:graphicFrameMkLst>
            <pc:docMk/>
            <pc:sldMk cId="3483142692" sldId="260"/>
            <ac:graphicFrameMk id="13" creationId="{85A339C6-4C9C-4488-BA84-BDFC34BA2182}"/>
          </ac:graphicFrameMkLst>
        </pc:graphicFrameChg>
        <pc:cxnChg chg="mod">
          <ac:chgData name="ROCHA Luís" userId="2ce3da63-20db-437f-8aea-505d827a80dd" providerId="ADAL" clId="{17A07C6A-3456-4345-A864-5A8A3CFB66A0}" dt="2021-08-19T10:52:35.447" v="169" actId="1076"/>
          <ac:cxnSpMkLst>
            <pc:docMk/>
            <pc:sldMk cId="3483142692" sldId="260"/>
            <ac:cxnSpMk id="22" creationId="{F3815C02-2188-4431-8675-D1C783F5C654}"/>
          </ac:cxnSpMkLst>
        </pc:cxnChg>
        <pc:cxnChg chg="mod">
          <ac:chgData name="ROCHA Luís" userId="2ce3da63-20db-437f-8aea-505d827a80dd" providerId="ADAL" clId="{17A07C6A-3456-4345-A864-5A8A3CFB66A0}" dt="2021-08-19T10:52:37.271" v="170" actId="1076"/>
          <ac:cxnSpMkLst>
            <pc:docMk/>
            <pc:sldMk cId="3483142692" sldId="260"/>
            <ac:cxnSpMk id="23" creationId="{A81D0FA9-18FD-4B8A-B9B9-2E031839DD7A}"/>
          </ac:cxnSpMkLst>
        </pc:cxnChg>
        <pc:cxnChg chg="add del mod">
          <ac:chgData name="ROCHA Luís" userId="2ce3da63-20db-437f-8aea-505d827a80dd" providerId="ADAL" clId="{17A07C6A-3456-4345-A864-5A8A3CFB66A0}" dt="2021-08-19T10:52:08.685" v="160" actId="478"/>
          <ac:cxnSpMkLst>
            <pc:docMk/>
            <pc:sldMk cId="3483142692" sldId="260"/>
            <ac:cxnSpMk id="52" creationId="{63266BAB-AF82-4F03-87DA-62E31866D139}"/>
          </ac:cxnSpMkLst>
        </pc:cxnChg>
        <pc:cxnChg chg="add del mod">
          <ac:chgData name="ROCHA Luís" userId="2ce3da63-20db-437f-8aea-505d827a80dd" providerId="ADAL" clId="{17A07C6A-3456-4345-A864-5A8A3CFB66A0}" dt="2021-08-19T10:52:08.685" v="160" actId="478"/>
          <ac:cxnSpMkLst>
            <pc:docMk/>
            <pc:sldMk cId="3483142692" sldId="260"/>
            <ac:cxnSpMk id="53" creationId="{961F3DE9-2105-457D-BBF7-E5B19D01C15F}"/>
          </ac:cxnSpMkLst>
        </pc:cxnChg>
        <pc:cxnChg chg="add mod">
          <ac:chgData name="ROCHA Luís" userId="2ce3da63-20db-437f-8aea-505d827a80dd" providerId="ADAL" clId="{17A07C6A-3456-4345-A864-5A8A3CFB66A0}" dt="2021-08-19T10:52:45.583" v="174" actId="14100"/>
          <ac:cxnSpMkLst>
            <pc:docMk/>
            <pc:sldMk cId="3483142692" sldId="260"/>
            <ac:cxnSpMk id="59" creationId="{DBBE2A54-DC59-4B9E-BC4D-A0ABA1DF8EDA}"/>
          </ac:cxnSpMkLst>
        </pc:cxnChg>
        <pc:cxnChg chg="add mod">
          <ac:chgData name="ROCHA Luís" userId="2ce3da63-20db-437f-8aea-505d827a80dd" providerId="ADAL" clId="{17A07C6A-3456-4345-A864-5A8A3CFB66A0}" dt="2021-08-19T10:55:06.564" v="196" actId="1076"/>
          <ac:cxnSpMkLst>
            <pc:docMk/>
            <pc:sldMk cId="3483142692" sldId="260"/>
            <ac:cxnSpMk id="63" creationId="{DBED2912-F2ED-4601-B2D6-978BE0DAA5ED}"/>
          </ac:cxnSpMkLst>
        </pc:cxnChg>
      </pc:sldChg>
      <pc:sldChg chg="addSp delSp modSp">
        <pc:chgData name="ROCHA Luís" userId="2ce3da63-20db-437f-8aea-505d827a80dd" providerId="ADAL" clId="{17A07C6A-3456-4345-A864-5A8A3CFB66A0}" dt="2021-08-20T10:06:30.212" v="346" actId="1076"/>
        <pc:sldMkLst>
          <pc:docMk/>
          <pc:sldMk cId="2045762893" sldId="261"/>
        </pc:sldMkLst>
        <pc:spChg chg="mod">
          <ac:chgData name="ROCHA Luís" userId="2ce3da63-20db-437f-8aea-505d827a80dd" providerId="ADAL" clId="{17A07C6A-3456-4345-A864-5A8A3CFB66A0}" dt="2021-08-20T09:59:57.588" v="272" actId="1076"/>
          <ac:spMkLst>
            <pc:docMk/>
            <pc:sldMk cId="2045762893" sldId="261"/>
            <ac:spMk id="34" creationId="{6BA8C435-0B4E-4825-9524-BC8E22B4F3AF}"/>
          </ac:spMkLst>
        </pc:spChg>
        <pc:spChg chg="mod">
          <ac:chgData name="ROCHA Luís" userId="2ce3da63-20db-437f-8aea-505d827a80dd" providerId="ADAL" clId="{17A07C6A-3456-4345-A864-5A8A3CFB66A0}" dt="2021-08-20T09:59:57.588" v="272" actId="1076"/>
          <ac:spMkLst>
            <pc:docMk/>
            <pc:sldMk cId="2045762893" sldId="261"/>
            <ac:spMk id="35" creationId="{5DDE252E-82D8-45A3-AB6F-971139E69774}"/>
          </ac:spMkLst>
        </pc:spChg>
        <pc:spChg chg="add mod">
          <ac:chgData name="ROCHA Luís" userId="2ce3da63-20db-437f-8aea-505d827a80dd" providerId="ADAL" clId="{17A07C6A-3456-4345-A864-5A8A3CFB66A0}" dt="2021-08-20T10:00:08.849" v="274" actId="1076"/>
          <ac:spMkLst>
            <pc:docMk/>
            <pc:sldMk cId="2045762893" sldId="261"/>
            <ac:spMk id="60" creationId="{8755459A-0180-4CEA-BA8A-B64993C4ECFC}"/>
          </ac:spMkLst>
        </pc:spChg>
        <pc:spChg chg="add mod">
          <ac:chgData name="ROCHA Luís" userId="2ce3da63-20db-437f-8aea-505d827a80dd" providerId="ADAL" clId="{17A07C6A-3456-4345-A864-5A8A3CFB66A0}" dt="2021-08-20T10:00:34.687" v="285" actId="20577"/>
          <ac:spMkLst>
            <pc:docMk/>
            <pc:sldMk cId="2045762893" sldId="261"/>
            <ac:spMk id="61" creationId="{8B34B7AF-8DD0-41AB-A23E-6E04204828C7}"/>
          </ac:spMkLst>
        </pc:spChg>
        <pc:spChg chg="add mod">
          <ac:chgData name="ROCHA Luís" userId="2ce3da63-20db-437f-8aea-505d827a80dd" providerId="ADAL" clId="{17A07C6A-3456-4345-A864-5A8A3CFB66A0}" dt="2021-08-20T10:06:18.132" v="344" actId="20577"/>
          <ac:spMkLst>
            <pc:docMk/>
            <pc:sldMk cId="2045762893" sldId="261"/>
            <ac:spMk id="64" creationId="{465364C7-6769-4920-9445-792E67FF0631}"/>
          </ac:spMkLst>
        </pc:spChg>
        <pc:spChg chg="del">
          <ac:chgData name="ROCHA Luís" userId="2ce3da63-20db-437f-8aea-505d827a80dd" providerId="ADAL" clId="{17A07C6A-3456-4345-A864-5A8A3CFB66A0}" dt="2021-08-19T14:24:36.949" v="260" actId="478"/>
          <ac:spMkLst>
            <pc:docMk/>
            <pc:sldMk cId="2045762893" sldId="261"/>
            <ac:spMk id="66" creationId="{CB7BA99B-CB22-45AD-8E92-045E902B9C1F}"/>
          </ac:spMkLst>
        </pc:spChg>
        <pc:spChg chg="add mod">
          <ac:chgData name="ROCHA Luís" userId="2ce3da63-20db-437f-8aea-505d827a80dd" providerId="ADAL" clId="{17A07C6A-3456-4345-A864-5A8A3CFB66A0}" dt="2021-08-20T10:06:30.212" v="346" actId="1076"/>
          <ac:spMkLst>
            <pc:docMk/>
            <pc:sldMk cId="2045762893" sldId="261"/>
            <ac:spMk id="70" creationId="{50125A8F-318B-4E1D-9656-6C8E984C4E48}"/>
          </ac:spMkLst>
        </pc:spChg>
        <pc:grpChg chg="mod">
          <ac:chgData name="ROCHA Luís" userId="2ce3da63-20db-437f-8aea-505d827a80dd" providerId="ADAL" clId="{17A07C6A-3456-4345-A864-5A8A3CFB66A0}" dt="2021-08-20T09:59:57.588" v="272" actId="1076"/>
          <ac:grpSpMkLst>
            <pc:docMk/>
            <pc:sldMk cId="2045762893" sldId="261"/>
            <ac:grpSpMk id="36" creationId="{86170103-A78E-4C7E-A7F1-370835CC57E1}"/>
          </ac:grpSpMkLst>
        </pc:grpChg>
        <pc:grpChg chg="add mod">
          <ac:chgData name="ROCHA Luís" userId="2ce3da63-20db-437f-8aea-505d827a80dd" providerId="ADAL" clId="{17A07C6A-3456-4345-A864-5A8A3CFB66A0}" dt="2021-08-20T10:03:14.504" v="333" actId="1076"/>
          <ac:grpSpMkLst>
            <pc:docMk/>
            <pc:sldMk cId="2045762893" sldId="261"/>
            <ac:grpSpMk id="65" creationId="{4F47F6B8-6302-45EE-976F-CB84FFE4F2A4}"/>
          </ac:grpSpMkLst>
        </pc:grpChg>
        <pc:graphicFrameChg chg="mod modGraphic">
          <ac:chgData name="ROCHA Luís" userId="2ce3da63-20db-437f-8aea-505d827a80dd" providerId="ADAL" clId="{17A07C6A-3456-4345-A864-5A8A3CFB66A0}" dt="2021-08-20T09:59:57.588" v="272" actId="1076"/>
          <ac:graphicFrameMkLst>
            <pc:docMk/>
            <pc:sldMk cId="2045762893" sldId="261"/>
            <ac:graphicFrameMk id="13" creationId="{85A339C6-4C9C-4488-BA84-BDFC34BA2182}"/>
          </ac:graphicFrameMkLst>
        </pc:graphicFrameChg>
      </pc:sldChg>
    </pc:docChg>
  </pc:docChgLst>
  <pc:docChgLst>
    <pc:chgData name="MOTA SOUSA José David" userId="1eceaf7f-f495-4821-9564-cd4aaf681b2c" providerId="ADAL" clId="{94FE6788-9C63-48F0-91C7-CB923E8C2708}"/>
    <pc:docChg chg="modSld">
      <pc:chgData name="MOTA SOUSA José David" userId="1eceaf7f-f495-4821-9564-cd4aaf681b2c" providerId="ADAL" clId="{94FE6788-9C63-48F0-91C7-CB923E8C2708}" dt="2021-09-10T20:11:15.638" v="1" actId="1076"/>
      <pc:docMkLst>
        <pc:docMk/>
      </pc:docMkLst>
      <pc:sldChg chg="modSp mod">
        <pc:chgData name="MOTA SOUSA José David" userId="1eceaf7f-f495-4821-9564-cd4aaf681b2c" providerId="ADAL" clId="{94FE6788-9C63-48F0-91C7-CB923E8C2708}" dt="2021-09-10T20:11:15.638" v="1" actId="1076"/>
        <pc:sldMkLst>
          <pc:docMk/>
          <pc:sldMk cId="2460181531" sldId="257"/>
        </pc:sldMkLst>
        <pc:spChg chg="mod">
          <ac:chgData name="MOTA SOUSA José David" userId="1eceaf7f-f495-4821-9564-cd4aaf681b2c" providerId="ADAL" clId="{94FE6788-9C63-48F0-91C7-CB923E8C2708}" dt="2021-09-10T20:11:09.222" v="0" actId="1076"/>
          <ac:spMkLst>
            <pc:docMk/>
            <pc:sldMk cId="2460181531" sldId="257"/>
            <ac:spMk id="9" creationId="{202ACBD6-FF1D-4DBB-B983-330CE4005F9B}"/>
          </ac:spMkLst>
        </pc:spChg>
        <pc:graphicFrameChg chg="mod">
          <ac:chgData name="MOTA SOUSA José David" userId="1eceaf7f-f495-4821-9564-cd4aaf681b2c" providerId="ADAL" clId="{94FE6788-9C63-48F0-91C7-CB923E8C2708}" dt="2021-09-10T20:11:15.638" v="1" actId="1076"/>
          <ac:graphicFrameMkLst>
            <pc:docMk/>
            <pc:sldMk cId="2460181531" sldId="257"/>
            <ac:graphicFrameMk id="11" creationId="{F46D439C-DD06-4A59-BD7C-839F05F541C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C2E-4A17-42A9-97A5-B8562D428220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CE057-8ABD-47AA-8BFF-AACA75C55B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3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057-8ABD-47AA-8BFF-AACA75C55B8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09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057-8ABD-47AA-8BFF-AACA75C55B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6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4A4-242E-43E2-8C3F-F206ED6C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F6409-F79C-46C0-BEC4-7A6566D1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39C9-7A26-43A5-9BD7-EB6B303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44D3-233A-498A-B7A9-C10CEEDE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FA85-60FC-41D3-8BE1-209B7AFC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4D4C-F78C-4B09-9DF6-E9E4DCE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38CE-D16D-4AB1-A2E4-DC7873FE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695B-54FA-406D-861A-2859CC20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0886-6C3D-47F5-B577-843DC5EA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4665-C178-48F0-80AB-D06F3D24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D3F6-2E66-434E-B7B5-EE48EB8B6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A2BB-2D37-4049-81FB-127C55A3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8082-268C-454F-BCA7-AEE5004F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9ACA-0A47-4387-ABAC-18D94B7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4BF-80CE-4E24-B3BF-2AC60A5A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18E-BB6D-4524-8224-A87B050B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83F0-1F93-4E33-AFAA-AD3D0E3B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FF7D-3BF4-4C86-B2C4-35373C18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2598-13EB-47F3-BBB7-77EC7978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4566-77D4-40B5-9D06-233694D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6F91-FCF7-4232-8EBD-017AE617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B1DA-219F-4965-8B4F-25203B6E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E099-8B3F-47EF-A2B3-484321AA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9BE1-0336-4904-BC15-A8BFBCA0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F9E-21F9-4E45-9F0F-66967D43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22F1-1DD8-46CE-819E-F9260126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77C7-6CB8-4F47-9624-072FCED66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D14AE-82EE-4CDC-A7B3-A98E74C2D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B2A3-3827-4909-B0E7-D8D85CB8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B3EA-998E-40C0-AF58-ABA07830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DAD3-D744-46CD-9E27-515631D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78A1-B943-4E14-A276-FC07D4CE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FBCA-648B-4947-B347-5647946A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CACA-1714-4374-9BBE-FF6060DE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EEB7D-90AD-41F8-8DAF-A01AF31D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70599-845A-4B09-817D-E3B0AAA39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F3A8-7580-458F-AC0A-2A0F283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AACF7-2CFA-474A-8142-CDEC1312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1EFED-BA6D-44EC-82D7-A1998CF1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4F8-4880-43A1-88E7-F3E5007C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FC5D3-A646-45E5-A6E6-2C50F5D6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471E-D907-4F86-BC48-9EA7EF4D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8AA53-B32E-41E9-A3ED-D5CD0010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2921B-0B97-477D-898F-53B4181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E4644-2698-4214-B73E-50E26A62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2534-F52F-4E90-87A7-C84B4D2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D5C6-CB63-4467-86F2-FF94D089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425E-509A-420F-BE16-E1739E95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E990-1CAC-4791-BD5F-641F7622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CFC8-2971-42C3-B98E-58B3C697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B8943-B3C1-429C-8B6E-BB718A9A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AE8EC-E99E-4FDF-AFF2-52B62D11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824B-8798-4D64-9054-5E7620D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CE90A-F555-43F9-B15D-3EE4AA00B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2C91D-B367-4327-95C4-4F06242B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316C-A901-4035-A3D5-D1C4D984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0138-8A13-4570-BC5D-1F3B012D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ACD2-DCCA-4B17-85CF-4D84D9CB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61B8-0881-4715-A61E-D79E6010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C1E4-BB63-406E-844D-0133EFD9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254F-9429-472A-8708-9A03BF662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B69B-D4BE-4803-8A11-0656E42C214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F2A6-52F0-4099-B3BA-2763144E3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986E-C9A3-4D37-80DE-238C5BEE9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0929-B282-40E0-9774-5E99567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F741-B714-4FA8-B99B-105AD89ED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Dev Challenge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D127-69CB-4868-B265-6FC005BE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Project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Stock Management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20BE-B210-42C8-853A-C0011559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pt-BR" sz="2000" dirty="0"/>
              <a:t>Web Page</a:t>
            </a:r>
          </a:p>
          <a:p>
            <a:r>
              <a:rPr lang="pt-BR" sz="2000" dirty="0"/>
              <a:t>Web API (</a:t>
            </a:r>
            <a:r>
              <a:rPr lang="pt-BR" sz="2000" dirty="0" err="1"/>
              <a:t>MongoDb</a:t>
            </a:r>
            <a:r>
              <a:rPr lang="pt-BR" sz="2000" dirty="0"/>
              <a:t>)</a:t>
            </a:r>
          </a:p>
          <a:p>
            <a:r>
              <a:rPr lang="pt-BR" sz="2000" dirty="0"/>
              <a:t>Unit </a:t>
            </a:r>
            <a:r>
              <a:rPr lang="pt-BR" sz="2000" dirty="0" err="1"/>
              <a:t>Tests</a:t>
            </a:r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4F26AC5-64D8-4B6E-B222-6DC2C7724A66}"/>
              </a:ext>
            </a:extLst>
          </p:cNvPr>
          <p:cNvSpPr/>
          <p:nvPr/>
        </p:nvSpPr>
        <p:spPr>
          <a:xfrm>
            <a:off x="7202847" y="3318120"/>
            <a:ext cx="2142372" cy="20466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5BD240-A290-40B4-BAB4-F5BB3404BA17}"/>
              </a:ext>
            </a:extLst>
          </p:cNvPr>
          <p:cNvSpPr/>
          <p:nvPr/>
        </p:nvSpPr>
        <p:spPr>
          <a:xfrm>
            <a:off x="2758647" y="3302741"/>
            <a:ext cx="2142372" cy="20722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868FF6-12DD-4B4E-BD70-49B977EEA8A7}"/>
              </a:ext>
            </a:extLst>
          </p:cNvPr>
          <p:cNvSpPr txBox="1"/>
          <p:nvPr/>
        </p:nvSpPr>
        <p:spPr>
          <a:xfrm>
            <a:off x="2960306" y="34623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Page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C69F1F-774F-4AB2-B1A1-0F3A2615E508}"/>
              </a:ext>
            </a:extLst>
          </p:cNvPr>
          <p:cNvSpPr txBox="1"/>
          <p:nvPr/>
        </p:nvSpPr>
        <p:spPr>
          <a:xfrm>
            <a:off x="7197010" y="346237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API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C4D3F9-3067-48B2-B430-882BD3166083}"/>
              </a:ext>
            </a:extLst>
          </p:cNvPr>
          <p:cNvGrpSpPr/>
          <p:nvPr/>
        </p:nvGrpSpPr>
        <p:grpSpPr>
          <a:xfrm>
            <a:off x="7662438" y="4061951"/>
            <a:ext cx="968398" cy="1072523"/>
            <a:chOff x="2369625" y="4442091"/>
            <a:chExt cx="968398" cy="1072523"/>
          </a:xfrm>
        </p:grpSpPr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3473989D-E63B-47D8-B423-F069A9CE0841}"/>
                </a:ext>
              </a:extLst>
            </p:cNvPr>
            <p:cNvSpPr/>
            <p:nvPr/>
          </p:nvSpPr>
          <p:spPr>
            <a:xfrm>
              <a:off x="2640215" y="4790112"/>
              <a:ext cx="508329" cy="4475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64AD70-86D1-4717-8392-66CAA6C183D3}"/>
                </a:ext>
              </a:extLst>
            </p:cNvPr>
            <p:cNvSpPr/>
            <p:nvPr/>
          </p:nvSpPr>
          <p:spPr>
            <a:xfrm>
              <a:off x="2520707" y="4657166"/>
              <a:ext cx="817316" cy="84173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042032-8BCF-4DD0-8DC7-6CB5B207F761}"/>
                </a:ext>
              </a:extLst>
            </p:cNvPr>
            <p:cNvSpPr txBox="1"/>
            <p:nvPr/>
          </p:nvSpPr>
          <p:spPr>
            <a:xfrm>
              <a:off x="2557651" y="5237615"/>
              <a:ext cx="681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Mongo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842648-1FB2-4BE5-96B7-4A3839207438}"/>
                </a:ext>
              </a:extLst>
            </p:cNvPr>
            <p:cNvSpPr txBox="1"/>
            <p:nvPr/>
          </p:nvSpPr>
          <p:spPr>
            <a:xfrm>
              <a:off x="2369625" y="4442091"/>
              <a:ext cx="681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accent2"/>
                  </a:solidFill>
                </a:rPr>
                <a:t>Docker</a:t>
              </a:r>
            </a:p>
          </p:txBody>
        </p:sp>
      </p:grpSp>
      <p:pic>
        <p:nvPicPr>
          <p:cNvPr id="54" name="Graphic 53" descr="Internet with solid fill">
            <a:extLst>
              <a:ext uri="{FF2B5EF4-FFF2-40B4-BE49-F238E27FC236}">
                <a16:creationId xmlns:a16="http://schemas.microsoft.com/office/drawing/2014/main" id="{989D848E-F81F-435E-AA4F-864D3DC3E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81" y="3879412"/>
            <a:ext cx="1217066" cy="1217066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E8A113E-CBA4-453E-A4C0-6B6F9C7190B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901019" y="4338878"/>
            <a:ext cx="2301828" cy="255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579E5EB4-6338-4E41-A3B5-EA7DD39B7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0995" y="542143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194CE87-61B2-4DE2-A603-61544756CC9D}"/>
              </a:ext>
            </a:extLst>
          </p:cNvPr>
          <p:cNvSpPr txBox="1"/>
          <p:nvPr/>
        </p:nvSpPr>
        <p:spPr>
          <a:xfrm>
            <a:off x="3158343" y="6277664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Tiago Costa</a:t>
            </a:r>
            <a:endParaRPr lang="pt-BR" dirty="0"/>
          </a:p>
        </p:txBody>
      </p:sp>
      <p:pic>
        <p:nvPicPr>
          <p:cNvPr id="58" name="Graphic 57" descr="User with solid fill">
            <a:extLst>
              <a:ext uri="{FF2B5EF4-FFF2-40B4-BE49-F238E27FC236}">
                <a16:creationId xmlns:a16="http://schemas.microsoft.com/office/drawing/2014/main" id="{6927B592-5323-4A9E-A4FD-2C930D5F2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9539" y="5383365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686EC3-63B4-4D28-BF8B-A8D8C864A2E0}"/>
              </a:ext>
            </a:extLst>
          </p:cNvPr>
          <p:cNvSpPr txBox="1"/>
          <p:nvPr/>
        </p:nvSpPr>
        <p:spPr>
          <a:xfrm>
            <a:off x="7163321" y="6239591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Rui Pedro</a:t>
            </a:r>
            <a:endParaRPr lang="pt-BR" dirty="0"/>
          </a:p>
        </p:txBody>
      </p:sp>
      <p:pic>
        <p:nvPicPr>
          <p:cNvPr id="60" name="Graphic 59" descr="User with solid fill">
            <a:extLst>
              <a:ext uri="{FF2B5EF4-FFF2-40B4-BE49-F238E27FC236}">
                <a16:creationId xmlns:a16="http://schemas.microsoft.com/office/drawing/2014/main" id="{5B6DEF65-6EDE-4DAE-9DAF-A91ED2CC6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0226" y="5383365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73B5F0-26B0-4186-8FCF-8EC23DC73A14}"/>
              </a:ext>
            </a:extLst>
          </p:cNvPr>
          <p:cNvSpPr txBox="1"/>
          <p:nvPr/>
        </p:nvSpPr>
        <p:spPr>
          <a:xfrm>
            <a:off x="8188576" y="6239591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Ricardo Jorge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2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 Page Required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20BE-B210-42C8-853A-C0011559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Responsive</a:t>
            </a:r>
          </a:p>
          <a:p>
            <a:r>
              <a:rPr lang="en-US" sz="2000" dirty="0"/>
              <a:t>React</a:t>
            </a:r>
          </a:p>
          <a:p>
            <a:endParaRPr lang="en-US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05315-26B3-4A06-8ED3-283FCF6FB1E0}"/>
              </a:ext>
            </a:extLst>
          </p:cNvPr>
          <p:cNvGrpSpPr/>
          <p:nvPr/>
        </p:nvGrpSpPr>
        <p:grpSpPr>
          <a:xfrm>
            <a:off x="5295320" y="2697185"/>
            <a:ext cx="6253212" cy="2533484"/>
            <a:chOff x="838200" y="3278007"/>
            <a:chExt cx="3448815" cy="16022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EE0AF6-B61A-46AA-8F59-D7F0D82E70C9}"/>
                </a:ext>
              </a:extLst>
            </p:cNvPr>
            <p:cNvSpPr/>
            <p:nvPr/>
          </p:nvSpPr>
          <p:spPr>
            <a:xfrm>
              <a:off x="838200" y="3278422"/>
              <a:ext cx="3448815" cy="16018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83DAB-1325-4321-84A2-5098453E11DE}"/>
                </a:ext>
              </a:extLst>
            </p:cNvPr>
            <p:cNvSpPr txBox="1"/>
            <p:nvPr/>
          </p:nvSpPr>
          <p:spPr>
            <a:xfrm>
              <a:off x="1458108" y="3278007"/>
              <a:ext cx="2388125" cy="40269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dirty="0"/>
                <a:t>Screens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D6264A-AEA0-499F-B9BA-1DBB42AC5EA0}"/>
                </a:ext>
              </a:extLst>
            </p:cNvPr>
            <p:cNvSpPr txBox="1"/>
            <p:nvPr/>
          </p:nvSpPr>
          <p:spPr>
            <a:xfrm>
              <a:off x="964012" y="3680699"/>
              <a:ext cx="2559518" cy="95287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/>
                <a:t>Product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/>
                <a:t>Add Product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/>
                <a:t>Stock In / Stock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3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 Wireframe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37059-D409-4130-9291-D98AAD33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95" y="910618"/>
            <a:ext cx="7607727" cy="51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Document 4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 Wireframe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CE181E3-A80D-4C74-83AE-5A017B79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31325"/>
            <a:ext cx="7347537" cy="49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 Wireframe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BF94E-A171-455A-9011-EE05AED7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22141"/>
            <a:ext cx="7347537" cy="50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1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Web API Required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20BE-B210-42C8-853A-C0011559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.NET Core</a:t>
            </a:r>
          </a:p>
          <a:p>
            <a:r>
              <a:rPr lang="en-US" sz="2000"/>
              <a:t>Dependency Injection</a:t>
            </a:r>
          </a:p>
          <a:p>
            <a:r>
              <a:rPr lang="en-US" sz="2000"/>
              <a:t>Event Log (CreateDate, CreationUser, UpdateDate, UpdaterUser)</a:t>
            </a:r>
          </a:p>
          <a:p>
            <a:r>
              <a:rPr lang="en-US" sz="2000"/>
              <a:t>Unit Test (100% code coverage)</a:t>
            </a:r>
          </a:p>
          <a:p>
            <a:endParaRPr lang="en-US" sz="2000"/>
          </a:p>
          <a:p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05315-26B3-4A06-8ED3-283FCF6FB1E0}"/>
              </a:ext>
            </a:extLst>
          </p:cNvPr>
          <p:cNvGrpSpPr/>
          <p:nvPr/>
        </p:nvGrpSpPr>
        <p:grpSpPr>
          <a:xfrm>
            <a:off x="5303811" y="1782981"/>
            <a:ext cx="6236230" cy="4361892"/>
            <a:chOff x="838200" y="3278007"/>
            <a:chExt cx="3448815" cy="16022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EE0AF6-B61A-46AA-8F59-D7F0D82E70C9}"/>
                </a:ext>
              </a:extLst>
            </p:cNvPr>
            <p:cNvSpPr/>
            <p:nvPr/>
          </p:nvSpPr>
          <p:spPr>
            <a:xfrm>
              <a:off x="838200" y="3278422"/>
              <a:ext cx="3448815" cy="16018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83DAB-1325-4321-84A2-5098453E11DE}"/>
                </a:ext>
              </a:extLst>
            </p:cNvPr>
            <p:cNvSpPr txBox="1"/>
            <p:nvPr/>
          </p:nvSpPr>
          <p:spPr>
            <a:xfrm>
              <a:off x="1458108" y="3278007"/>
              <a:ext cx="238812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dirty="0"/>
                <a:t>Methods</a:t>
              </a:r>
              <a:endParaRPr lang="en-US" sz="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D6264A-AEA0-499F-B9BA-1DBB42AC5EA0}"/>
                </a:ext>
              </a:extLst>
            </p:cNvPr>
            <p:cNvSpPr txBox="1"/>
            <p:nvPr/>
          </p:nvSpPr>
          <p:spPr>
            <a:xfrm>
              <a:off x="964012" y="3680699"/>
              <a:ext cx="2559518" cy="104256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addProduct</a:t>
              </a:r>
              <a:endParaRPr lang="en-US" sz="2800"/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getProduct</a:t>
              </a:r>
              <a:endParaRPr lang="en-US" sz="2800"/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getProductDetail</a:t>
              </a:r>
              <a:endParaRPr lang="en-US" sz="2800"/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getAllProducts</a:t>
              </a:r>
              <a:endParaRPr lang="en-US" sz="2800"/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stockIn</a:t>
              </a:r>
              <a:endParaRPr lang="en-US" sz="2800"/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err="1"/>
                <a:t>stockOut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111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7F13-D7E6-4162-8387-BB2D881E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Let’s do it?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0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E658B66687644AB2827961CA61C69" ma:contentTypeVersion="12" ma:contentTypeDescription="Create a new document." ma:contentTypeScope="" ma:versionID="0d8896488fe36333cb03c27b32c5f001">
  <xsd:schema xmlns:xsd="http://www.w3.org/2001/XMLSchema" xmlns:xs="http://www.w3.org/2001/XMLSchema" xmlns:p="http://schemas.microsoft.com/office/2006/metadata/properties" xmlns:ns2="7f24c87a-61d5-4da9-b194-b15f16deede4" xmlns:ns3="cf94d36e-35f5-4027-9598-3d912664aa05" targetNamespace="http://schemas.microsoft.com/office/2006/metadata/properties" ma:root="true" ma:fieldsID="841b1856a3e29797e2d4538e8c9cfc5b" ns2:_="" ns3:_="">
    <xsd:import namespace="7f24c87a-61d5-4da9-b194-b15f16deede4"/>
    <xsd:import namespace="cf94d36e-35f5-4027-9598-3d912664a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4c87a-61d5-4da9-b194-b15f16dee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4d36e-35f5-4027-9598-3d912664aa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AFE46-7E28-45E2-887D-EC6571CD7406}">
  <ds:schemaRefs>
    <ds:schemaRef ds:uri="7f24c87a-61d5-4da9-b194-b15f16deede4"/>
    <ds:schemaRef ds:uri="cf94d36e-35f5-4027-9598-3d912664a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EEC417-5A01-4DFD-9485-7B2BC6C5F98D}">
  <ds:schemaRefs>
    <ds:schemaRef ds:uri="http://schemas.microsoft.com/office/2006/documentManagement/types"/>
    <ds:schemaRef ds:uri="cf94d36e-35f5-4027-9598-3d912664aa05"/>
    <ds:schemaRef ds:uri="http://purl.org/dc/elements/1.1/"/>
    <ds:schemaRef ds:uri="http://schemas.microsoft.com/office/2006/metadata/properties"/>
    <ds:schemaRef ds:uri="http://purl.org/dc/dcmitype/"/>
    <ds:schemaRef ds:uri="7f24c87a-61d5-4da9-b194-b15f16deede4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EC9EC46-C438-48F8-B1D3-4B00B8431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93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Stock Management</vt:lpstr>
      <vt:lpstr>Goal</vt:lpstr>
      <vt:lpstr>Web Page Required actions</vt:lpstr>
      <vt:lpstr>Web Page Wireframe </vt:lpstr>
      <vt:lpstr>Web Page Wireframe </vt:lpstr>
      <vt:lpstr>Web Page Wireframe </vt:lpstr>
      <vt:lpstr>Web API Required actions</vt:lpstr>
      <vt:lpstr>Let’s do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ROCHA Luís</dc:creator>
  <cp:lastModifiedBy>CHARAMBA DE SOUZA Thiago Magalhães</cp:lastModifiedBy>
  <cp:revision>16</cp:revision>
  <dcterms:created xsi:type="dcterms:W3CDTF">2021-07-16T10:05:26Z</dcterms:created>
  <dcterms:modified xsi:type="dcterms:W3CDTF">2022-02-10T13:48:59Z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0x010100085E658B66687644AB2827961CA61C69</vt:lpwstr>
  </property>
</Properties>
</file>