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A6A590-CDBB-43C9-9C90-F05D534E1259}" type="datetimeFigureOut">
              <a:rPr lang="pt-BR" smtClean="0"/>
              <a:t>23/08/2016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44BAB99-368C-4045-AA46-9104C621323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5648623" cy="1204306"/>
          </a:xfrm>
        </p:spPr>
        <p:txBody>
          <a:bodyPr/>
          <a:lstStyle/>
          <a:p>
            <a:r>
              <a:rPr lang="pt-BR" sz="3600" cap="small" dirty="0" err="1" smtClean="0">
                <a:solidFill>
                  <a:schemeClr val="accent3"/>
                </a:solidFill>
              </a:rPr>
              <a:t>Arduino</a:t>
            </a:r>
            <a:r>
              <a:rPr lang="pt-BR" sz="3600" cap="small" dirty="0" smtClean="0">
                <a:solidFill>
                  <a:schemeClr val="accent3"/>
                </a:solidFill>
              </a:rPr>
              <a:t/>
            </a:r>
            <a:br>
              <a:rPr lang="pt-BR" sz="3600" cap="small" dirty="0" smtClean="0">
                <a:solidFill>
                  <a:schemeClr val="accent3"/>
                </a:solidFill>
              </a:rPr>
            </a:br>
            <a:r>
              <a:rPr lang="pt-BR" sz="3600" cap="small" dirty="0" err="1" smtClean="0">
                <a:solidFill>
                  <a:schemeClr val="accent3"/>
                </a:solidFill>
              </a:rPr>
              <a:t>Liquid</a:t>
            </a:r>
            <a:r>
              <a:rPr lang="pt-BR" sz="3600" cap="small" dirty="0" smtClean="0">
                <a:solidFill>
                  <a:schemeClr val="accent3"/>
                </a:solidFill>
              </a:rPr>
              <a:t> Crystal Library</a:t>
            </a:r>
            <a:endParaRPr lang="pt-BR" sz="3600" cap="smal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7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Exercício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3) Usar o potenciômetro para rodar entre palavras ou frases.</a:t>
            </a:r>
          </a:p>
          <a:p>
            <a:r>
              <a:rPr lang="pt-BR" b="0" dirty="0" smtClean="0"/>
              <a:t>4) Usar o botão para confirmar algo, como sua idade, por exemplo.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02768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err="1" smtClean="0"/>
              <a:t>Serial.read</a:t>
            </a:r>
            <a:r>
              <a:rPr lang="pt-BR" cap="small" dirty="0" smtClean="0"/>
              <a:t>()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Dá-se o </a:t>
            </a:r>
            <a:r>
              <a:rPr lang="pt-BR" b="0" dirty="0" err="1" smtClean="0"/>
              <a:t>Serial.begin</a:t>
            </a:r>
            <a:r>
              <a:rPr lang="pt-BR" b="0" dirty="0" smtClean="0"/>
              <a:t>(9600) no setup() para inicializar o Serial.</a:t>
            </a:r>
          </a:p>
          <a:p>
            <a:r>
              <a:rPr lang="pt-BR" b="0" dirty="0" smtClean="0"/>
              <a:t>Pode ser usado após isso, o </a:t>
            </a:r>
            <a:r>
              <a:rPr lang="pt-BR" b="0" dirty="0" err="1" smtClean="0"/>
              <a:t>Serial.write</a:t>
            </a:r>
            <a:r>
              <a:rPr lang="pt-BR" b="0" dirty="0" smtClean="0"/>
              <a:t>() para enviar algo para o Serial ou </a:t>
            </a:r>
            <a:r>
              <a:rPr lang="pt-BR" b="0" dirty="0" err="1" smtClean="0"/>
              <a:t>Serial.read</a:t>
            </a:r>
            <a:r>
              <a:rPr lang="pt-BR" b="0" dirty="0" smtClean="0"/>
              <a:t>() para receber algo do Serial.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46251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Exercício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5) Imprimir no LCD, como resposta a uma pergunta, algo recebido através do Serial.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32971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O Display</a:t>
            </a:r>
            <a:endParaRPr lang="pt-BR" cap="small" dirty="0"/>
          </a:p>
        </p:txBody>
      </p:sp>
      <p:pic>
        <p:nvPicPr>
          <p:cNvPr id="1027" name="Picture 3" descr="C:\Users\alunoinfo\Downloads\-wyswietlacz-lcd-2x16-e-w1b-16x2-cyrylica-niebie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6876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1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err="1" smtClean="0"/>
              <a:t>Pinagem</a:t>
            </a:r>
            <a:endParaRPr lang="pt-BR" cap="small" dirty="0"/>
          </a:p>
        </p:txBody>
      </p:sp>
      <p:pic>
        <p:nvPicPr>
          <p:cNvPr id="2050" name="Picture 2" descr="C:\Users\alunoinfo\Downloads\tabelaLC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196752"/>
            <a:ext cx="7704856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Circuito Básico</a:t>
            </a:r>
            <a:endParaRPr lang="pt-BR" cap="small" dirty="0"/>
          </a:p>
        </p:txBody>
      </p:sp>
      <p:pic>
        <p:nvPicPr>
          <p:cNvPr id="3075" name="Picture 3" descr="C:\Users\alunoinfo\Downloads\lcd_110816_bb - Cóp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052736"/>
            <a:ext cx="756084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149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Métodos Nativos</a:t>
            </a:r>
            <a:endParaRPr lang="pt-BR" cap="small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5170"/>
              </p:ext>
            </p:extLst>
          </p:nvPr>
        </p:nvGraphicFramePr>
        <p:xfrm>
          <a:off x="822325" y="1100138"/>
          <a:ext cx="752157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0788"/>
                <a:gridCol w="37607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LiquidCrystal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begin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clear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home()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setCursor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write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print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createChar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cursor()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blink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noCursor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noBlink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scrollDisplayRight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autoscroll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scrollDisplayLeft</a:t>
                      </a:r>
                      <a:r>
                        <a:rPr lang="pt-BR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noAutoscroll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leftToRight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rightToLeft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88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err="1" smtClean="0"/>
              <a:t>LiquidCrystal</a:t>
            </a:r>
            <a:r>
              <a:rPr lang="pt-BR" cap="small" dirty="0" smtClean="0"/>
              <a:t>()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0" dirty="0" smtClean="0"/>
              <a:t>O método </a:t>
            </a:r>
            <a:r>
              <a:rPr lang="pt-BR" b="0" dirty="0" err="1" smtClean="0"/>
              <a:t>LiquidCrystal</a:t>
            </a:r>
            <a:r>
              <a:rPr lang="pt-BR" b="0" dirty="0" smtClean="0"/>
              <a:t> é usado para criar o objeto LCD e definir as portas de comunicação do mesmo.</a:t>
            </a:r>
          </a:p>
          <a:p>
            <a:r>
              <a:rPr lang="pt-BR" b="0" dirty="0" smtClean="0"/>
              <a:t>A quantidade de portas que serão de fato definidas varia.</a:t>
            </a:r>
          </a:p>
          <a:p>
            <a:r>
              <a:rPr lang="pt-BR" b="0" dirty="0" err="1" smtClean="0"/>
              <a:t>Síntaxe</a:t>
            </a:r>
            <a:r>
              <a:rPr lang="pt-BR" b="0" dirty="0" smtClean="0"/>
              <a:t>:</a:t>
            </a:r>
          </a:p>
          <a:p>
            <a:r>
              <a:rPr lang="pt-BR" b="0" dirty="0" smtClean="0"/>
              <a:t>	</a:t>
            </a:r>
            <a:r>
              <a:rPr lang="pt-BR" b="0" dirty="0" err="1" smtClean="0"/>
              <a:t>LiquidCrystal</a:t>
            </a:r>
            <a:r>
              <a:rPr lang="pt-BR" b="0" dirty="0" smtClean="0"/>
              <a:t>(</a:t>
            </a:r>
            <a:r>
              <a:rPr lang="pt-BR" b="0" dirty="0" err="1" smtClean="0"/>
              <a:t>rs</a:t>
            </a:r>
            <a:r>
              <a:rPr lang="pt-BR" b="0" dirty="0"/>
              <a:t>, </a:t>
            </a:r>
            <a:r>
              <a:rPr lang="pt-BR" b="0" dirty="0" err="1"/>
              <a:t>enable</a:t>
            </a:r>
            <a:r>
              <a:rPr lang="pt-BR" b="0" dirty="0"/>
              <a:t>, d4, d5, d6, d7) 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err="1"/>
              <a:t>LiquidCrystal</a:t>
            </a:r>
            <a:r>
              <a:rPr lang="pt-BR" b="0" dirty="0"/>
              <a:t>(</a:t>
            </a:r>
            <a:r>
              <a:rPr lang="pt-BR" b="0" dirty="0" err="1"/>
              <a:t>rs</a:t>
            </a:r>
            <a:r>
              <a:rPr lang="pt-BR" b="0" dirty="0"/>
              <a:t>, </a:t>
            </a:r>
            <a:r>
              <a:rPr lang="pt-BR" b="0" dirty="0" err="1"/>
              <a:t>rw</a:t>
            </a:r>
            <a:r>
              <a:rPr lang="pt-BR" b="0" dirty="0"/>
              <a:t>, </a:t>
            </a:r>
            <a:r>
              <a:rPr lang="pt-BR" b="0" dirty="0" err="1"/>
              <a:t>enable</a:t>
            </a:r>
            <a:r>
              <a:rPr lang="pt-BR" b="0" dirty="0"/>
              <a:t>, d4, d5, d6, d7) 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err="1"/>
              <a:t>LiquidCrystal</a:t>
            </a:r>
            <a:r>
              <a:rPr lang="pt-BR" b="0" dirty="0"/>
              <a:t>(</a:t>
            </a:r>
            <a:r>
              <a:rPr lang="pt-BR" b="0" dirty="0" err="1"/>
              <a:t>rs</a:t>
            </a:r>
            <a:r>
              <a:rPr lang="pt-BR" b="0" dirty="0"/>
              <a:t>, </a:t>
            </a:r>
            <a:r>
              <a:rPr lang="pt-BR" b="0" dirty="0" err="1"/>
              <a:t>enable</a:t>
            </a:r>
            <a:r>
              <a:rPr lang="pt-BR" b="0" dirty="0"/>
              <a:t>, d0, d1, d2, d3, d4, d5, d6, d7) 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err="1"/>
              <a:t>LiquidCrystal</a:t>
            </a:r>
            <a:r>
              <a:rPr lang="pt-BR" b="0" dirty="0"/>
              <a:t>(</a:t>
            </a:r>
            <a:r>
              <a:rPr lang="pt-BR" b="0" dirty="0" err="1"/>
              <a:t>rs</a:t>
            </a:r>
            <a:r>
              <a:rPr lang="pt-BR" b="0" dirty="0"/>
              <a:t>, </a:t>
            </a:r>
            <a:r>
              <a:rPr lang="pt-BR" b="0" dirty="0" err="1"/>
              <a:t>rw</a:t>
            </a:r>
            <a:r>
              <a:rPr lang="pt-BR" b="0" dirty="0"/>
              <a:t>, </a:t>
            </a:r>
            <a:r>
              <a:rPr lang="pt-BR" b="0" dirty="0" err="1"/>
              <a:t>enable</a:t>
            </a:r>
            <a:r>
              <a:rPr lang="pt-BR" b="0" dirty="0"/>
              <a:t>, d0, d1, d2, d3, d4, d5, d6, d7</a:t>
            </a:r>
            <a:r>
              <a:rPr lang="pt-BR" b="0" dirty="0" smtClean="0"/>
              <a:t>)</a:t>
            </a:r>
          </a:p>
          <a:p>
            <a:r>
              <a:rPr lang="en-US" b="0" dirty="0" err="1"/>
              <a:t>rs</a:t>
            </a:r>
            <a:r>
              <a:rPr lang="en-US" b="0" dirty="0"/>
              <a:t>: </a:t>
            </a:r>
            <a:r>
              <a:rPr lang="en-US" b="0" dirty="0" err="1" smtClean="0"/>
              <a:t>número</a:t>
            </a:r>
            <a:r>
              <a:rPr lang="en-US" b="0" dirty="0" smtClean="0"/>
              <a:t> do </a:t>
            </a:r>
            <a:r>
              <a:rPr lang="en-US" b="0" dirty="0" err="1" smtClean="0"/>
              <a:t>pino</a:t>
            </a:r>
            <a:r>
              <a:rPr lang="en-US" b="0" dirty="0" smtClean="0"/>
              <a:t> do </a:t>
            </a:r>
            <a:r>
              <a:rPr lang="en-US" b="0" dirty="0" err="1"/>
              <a:t>Arduino</a:t>
            </a:r>
            <a:r>
              <a:rPr lang="en-US" b="0" dirty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conectado</a:t>
            </a:r>
            <a:r>
              <a:rPr lang="en-US" b="0" dirty="0" smtClean="0"/>
              <a:t> </a:t>
            </a:r>
            <a:r>
              <a:rPr lang="en-US" b="0" dirty="0" err="1" smtClean="0"/>
              <a:t>ao</a:t>
            </a:r>
            <a:r>
              <a:rPr lang="en-US" b="0" dirty="0" smtClean="0"/>
              <a:t> </a:t>
            </a:r>
            <a:r>
              <a:rPr lang="en-US" b="0" dirty="0" err="1" smtClean="0"/>
              <a:t>pino</a:t>
            </a:r>
            <a:r>
              <a:rPr lang="en-US" b="0" dirty="0" smtClean="0"/>
              <a:t> RS no LCD</a:t>
            </a:r>
          </a:p>
          <a:p>
            <a:r>
              <a:rPr lang="en-US" b="0" dirty="0" err="1" smtClean="0"/>
              <a:t>rw</a:t>
            </a:r>
            <a:r>
              <a:rPr lang="en-US" b="0" dirty="0" smtClean="0"/>
              <a:t>: </a:t>
            </a:r>
            <a:r>
              <a:rPr lang="en-US" b="0" dirty="0" err="1"/>
              <a:t>número</a:t>
            </a:r>
            <a:r>
              <a:rPr lang="en-US" b="0" dirty="0"/>
              <a:t> do </a:t>
            </a:r>
            <a:r>
              <a:rPr lang="en-US" b="0" dirty="0" err="1"/>
              <a:t>pino</a:t>
            </a:r>
            <a:r>
              <a:rPr lang="en-US" b="0" dirty="0"/>
              <a:t> do </a:t>
            </a:r>
            <a:r>
              <a:rPr lang="en-US" b="0" dirty="0" err="1"/>
              <a:t>Arduino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/>
              <a:t>conectado</a:t>
            </a:r>
            <a:r>
              <a:rPr lang="en-US" b="0" dirty="0"/>
              <a:t> </a:t>
            </a:r>
            <a:r>
              <a:rPr lang="en-US" b="0" dirty="0" err="1"/>
              <a:t>ao</a:t>
            </a:r>
            <a:r>
              <a:rPr lang="en-US" b="0" dirty="0"/>
              <a:t> </a:t>
            </a:r>
            <a:r>
              <a:rPr lang="en-US" b="0" dirty="0" err="1"/>
              <a:t>pino</a:t>
            </a:r>
            <a:r>
              <a:rPr lang="en-US" b="0" dirty="0"/>
              <a:t> </a:t>
            </a:r>
            <a:r>
              <a:rPr lang="en-US" b="0" dirty="0" smtClean="0"/>
              <a:t>RW </a:t>
            </a:r>
            <a:r>
              <a:rPr lang="en-US" b="0" dirty="0"/>
              <a:t>no </a:t>
            </a:r>
            <a:r>
              <a:rPr lang="en-US" b="0" dirty="0" smtClean="0"/>
              <a:t>LCD</a:t>
            </a:r>
            <a:endParaRPr lang="en-US" b="0" dirty="0"/>
          </a:p>
          <a:p>
            <a:r>
              <a:rPr lang="en-US" b="0" dirty="0"/>
              <a:t>enable: </a:t>
            </a:r>
            <a:r>
              <a:rPr lang="en-US" b="0" dirty="0" err="1"/>
              <a:t>número</a:t>
            </a:r>
            <a:r>
              <a:rPr lang="en-US" b="0" dirty="0"/>
              <a:t> do </a:t>
            </a:r>
            <a:r>
              <a:rPr lang="en-US" b="0" dirty="0" err="1"/>
              <a:t>pino</a:t>
            </a:r>
            <a:r>
              <a:rPr lang="en-US" b="0" dirty="0"/>
              <a:t> do </a:t>
            </a:r>
            <a:r>
              <a:rPr lang="en-US" b="0" dirty="0" err="1"/>
              <a:t>Arduino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/>
              <a:t>conectado</a:t>
            </a:r>
            <a:r>
              <a:rPr lang="en-US" b="0" dirty="0"/>
              <a:t> </a:t>
            </a:r>
            <a:r>
              <a:rPr lang="en-US" b="0" dirty="0" err="1"/>
              <a:t>ao</a:t>
            </a:r>
            <a:r>
              <a:rPr lang="en-US" b="0" dirty="0"/>
              <a:t> </a:t>
            </a:r>
            <a:r>
              <a:rPr lang="en-US" b="0" dirty="0" err="1"/>
              <a:t>pino</a:t>
            </a:r>
            <a:r>
              <a:rPr lang="en-US" b="0" dirty="0"/>
              <a:t> </a:t>
            </a:r>
            <a:r>
              <a:rPr lang="en-US" b="0" dirty="0" smtClean="0"/>
              <a:t>enable </a:t>
            </a:r>
            <a:r>
              <a:rPr lang="en-US" b="0" dirty="0"/>
              <a:t>no </a:t>
            </a:r>
            <a:r>
              <a:rPr lang="en-US" b="0" dirty="0" smtClean="0"/>
              <a:t>LCD</a:t>
            </a:r>
            <a:endParaRPr lang="en-US" b="0" dirty="0"/>
          </a:p>
          <a:p>
            <a:r>
              <a:rPr lang="en-US" b="0" dirty="0"/>
              <a:t>d0, d1, d2, d3, d4, d5, d6, d7: </a:t>
            </a:r>
            <a:r>
              <a:rPr lang="en-US" b="0" dirty="0" err="1" smtClean="0"/>
              <a:t>números</a:t>
            </a:r>
            <a:r>
              <a:rPr lang="en-US" b="0" dirty="0" smtClean="0"/>
              <a:t> dos </a:t>
            </a:r>
            <a:r>
              <a:rPr lang="en-US" b="0" dirty="0" err="1" smtClean="0"/>
              <a:t>pinos</a:t>
            </a:r>
            <a:r>
              <a:rPr lang="en-US" b="0" dirty="0" smtClean="0"/>
              <a:t> </a:t>
            </a:r>
            <a:r>
              <a:rPr lang="en-US" b="0" dirty="0"/>
              <a:t>do </a:t>
            </a:r>
            <a:r>
              <a:rPr lang="en-US" b="0" dirty="0" err="1"/>
              <a:t>Arduino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 smtClean="0"/>
              <a:t>estão</a:t>
            </a:r>
            <a:r>
              <a:rPr lang="en-US" b="0" dirty="0" smtClean="0"/>
              <a:t> </a:t>
            </a:r>
            <a:r>
              <a:rPr lang="en-US" b="0" dirty="0" err="1" smtClean="0"/>
              <a:t>conectados</a:t>
            </a:r>
            <a:r>
              <a:rPr lang="en-US" b="0" dirty="0" smtClean="0"/>
              <a:t> </a:t>
            </a:r>
            <a:r>
              <a:rPr lang="en-US" b="0" dirty="0" err="1" smtClean="0"/>
              <a:t>aos</a:t>
            </a:r>
            <a:r>
              <a:rPr lang="en-US" b="0" dirty="0" smtClean="0"/>
              <a:t> </a:t>
            </a:r>
            <a:r>
              <a:rPr lang="en-US" b="0" dirty="0" err="1" smtClean="0"/>
              <a:t>pinos</a:t>
            </a:r>
            <a:r>
              <a:rPr lang="en-US" b="0" dirty="0" smtClean="0"/>
              <a:t> de dados no LCD. </a:t>
            </a:r>
            <a:r>
              <a:rPr lang="en-US" b="0" dirty="0"/>
              <a:t>d0, d1, d2, </a:t>
            </a:r>
            <a:r>
              <a:rPr lang="en-US" b="0" dirty="0" smtClean="0"/>
              <a:t>e d3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opcionais</a:t>
            </a:r>
            <a:r>
              <a:rPr lang="en-US" b="0" dirty="0" smtClean="0"/>
              <a:t>.</a:t>
            </a:r>
            <a:endParaRPr lang="en-US" b="0" dirty="0"/>
          </a:p>
          <a:p>
            <a:endParaRPr lang="pt-BR" b="0" dirty="0" smtClean="0"/>
          </a:p>
        </p:txBody>
      </p:sp>
    </p:spTree>
    <p:extLst>
      <p:ext uri="{BB962C8B-B14F-4D97-AF65-F5344CB8AC3E}">
        <p14:creationId xmlns:p14="http://schemas.microsoft.com/office/powerpoint/2010/main" val="301316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err="1" smtClean="0"/>
              <a:t>begin</a:t>
            </a:r>
            <a:r>
              <a:rPr lang="pt-BR" cap="small" dirty="0" smtClean="0"/>
              <a:t>()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O método &lt;</a:t>
            </a:r>
            <a:r>
              <a:rPr lang="pt-BR" b="0" dirty="0" err="1" smtClean="0"/>
              <a:t>lcd</a:t>
            </a:r>
            <a:r>
              <a:rPr lang="pt-BR" b="0" dirty="0" smtClean="0"/>
              <a:t>&gt;.</a:t>
            </a:r>
            <a:r>
              <a:rPr lang="pt-BR" b="0" dirty="0" err="1" smtClean="0"/>
              <a:t>begin</a:t>
            </a:r>
            <a:r>
              <a:rPr lang="pt-BR" b="0" dirty="0" smtClean="0"/>
              <a:t>() é usado para dizer ao </a:t>
            </a:r>
            <a:r>
              <a:rPr lang="pt-BR" b="0" dirty="0" err="1" smtClean="0"/>
              <a:t>Arduino</a:t>
            </a:r>
            <a:r>
              <a:rPr lang="pt-BR" b="0" dirty="0" smtClean="0"/>
              <a:t> quantas colunas e linhas tem o LCD, a </a:t>
            </a:r>
            <a:r>
              <a:rPr lang="pt-BR" b="0" dirty="0" err="1" smtClean="0"/>
              <a:t>síntaxe</a:t>
            </a:r>
            <a:r>
              <a:rPr lang="pt-BR" b="0" dirty="0" smtClean="0"/>
              <a:t> é:</a:t>
            </a:r>
          </a:p>
          <a:p>
            <a:r>
              <a:rPr lang="pt-BR" b="0" dirty="0" smtClean="0"/>
              <a:t>&lt;</a:t>
            </a:r>
            <a:r>
              <a:rPr lang="pt-BR" b="0" dirty="0" err="1" smtClean="0"/>
              <a:t>lcd</a:t>
            </a:r>
            <a:r>
              <a:rPr lang="pt-BR" b="0" dirty="0" smtClean="0"/>
              <a:t>&gt;.</a:t>
            </a:r>
            <a:r>
              <a:rPr lang="pt-BR" b="0" dirty="0" err="1" smtClean="0"/>
              <a:t>begin</a:t>
            </a:r>
            <a:r>
              <a:rPr lang="pt-BR" b="0" dirty="0" smtClean="0"/>
              <a:t>(colunas, linhas);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9932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Exercício</a:t>
            </a:r>
            <a:endParaRPr lang="pt-BR" cap="smal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1) Imprimir </a:t>
            </a:r>
            <a:r>
              <a:rPr lang="pt-BR" dirty="0" smtClean="0"/>
              <a:t>“</a:t>
            </a:r>
            <a:r>
              <a:rPr lang="pt-BR" dirty="0" err="1" smtClean="0"/>
              <a:t>Hello</a:t>
            </a:r>
            <a:r>
              <a:rPr lang="pt-BR" dirty="0" smtClean="0"/>
              <a:t> World”</a:t>
            </a:r>
            <a:r>
              <a:rPr lang="pt-BR" b="0" dirty="0" smtClean="0"/>
              <a:t> com uma palavra em cada linha.</a:t>
            </a:r>
          </a:p>
          <a:p>
            <a:r>
              <a:rPr lang="pt-BR" b="0" dirty="0" smtClean="0"/>
              <a:t>2) Após, fazer o texto circular da esquerda para a direita e vice-versa utilizando os métodos </a:t>
            </a:r>
            <a:r>
              <a:rPr lang="pt-BR" i="1" dirty="0" err="1" smtClean="0"/>
              <a:t>leftToRight</a:t>
            </a:r>
            <a:r>
              <a:rPr lang="pt-BR" i="1" dirty="0" smtClean="0"/>
              <a:t>()</a:t>
            </a:r>
            <a:r>
              <a:rPr lang="pt-BR" b="0" dirty="0" smtClean="0"/>
              <a:t> e </a:t>
            </a:r>
            <a:r>
              <a:rPr lang="pt-BR" i="1" dirty="0" err="1" smtClean="0"/>
              <a:t>rightToLeft</a:t>
            </a:r>
            <a:r>
              <a:rPr lang="pt-BR" i="1" dirty="0" smtClean="0"/>
              <a:t>()</a:t>
            </a:r>
            <a:r>
              <a:rPr lang="pt-BR" b="0" dirty="0" smtClean="0"/>
              <a:t> ou </a:t>
            </a:r>
            <a:r>
              <a:rPr lang="pt-BR" i="1" dirty="0" err="1" smtClean="0"/>
              <a:t>autoscroll</a:t>
            </a:r>
            <a:r>
              <a:rPr lang="pt-BR" i="1" dirty="0" smtClean="0"/>
              <a:t>()</a:t>
            </a:r>
            <a:r>
              <a:rPr lang="pt-BR" b="0" dirty="0"/>
              <a:t>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918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cap="small" dirty="0" smtClean="0"/>
              <a:t>Potenciômetro + Botão</a:t>
            </a:r>
            <a:endParaRPr lang="pt-BR" cap="small" dirty="0"/>
          </a:p>
        </p:txBody>
      </p:sp>
      <p:pic>
        <p:nvPicPr>
          <p:cNvPr id="1026" name="Picture 2" descr="C:\Users\alunoinfo\Downloads\lcd_110816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268760"/>
            <a:ext cx="6120680" cy="31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00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</TotalTime>
  <Words>242</Words>
  <Application>Microsoft Office PowerPoint</Application>
  <PresentationFormat>Apresentação na tela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Ângulos</vt:lpstr>
      <vt:lpstr>Arduino Liquid Crystal Library</vt:lpstr>
      <vt:lpstr>O Display</vt:lpstr>
      <vt:lpstr>Pinagem</vt:lpstr>
      <vt:lpstr>Circuito Básico</vt:lpstr>
      <vt:lpstr>Métodos Nativos</vt:lpstr>
      <vt:lpstr>LiquidCrystal()</vt:lpstr>
      <vt:lpstr>begin()</vt:lpstr>
      <vt:lpstr>Exercício</vt:lpstr>
      <vt:lpstr>Potenciômetro + Botão</vt:lpstr>
      <vt:lpstr>Exercício</vt:lpstr>
      <vt:lpstr>Serial.read()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Liquid Crystal Library</dc:title>
  <dc:creator>alunoinfo</dc:creator>
  <cp:lastModifiedBy>aluno</cp:lastModifiedBy>
  <cp:revision>8</cp:revision>
  <dcterms:created xsi:type="dcterms:W3CDTF">2016-08-23T16:36:52Z</dcterms:created>
  <dcterms:modified xsi:type="dcterms:W3CDTF">2016-08-23T18:27:45Z</dcterms:modified>
</cp:coreProperties>
</file>