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9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939508" y="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Final Sistemas Reativos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892100" y="41350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Tiago Rezende e Igor Touguinhó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05075" y="1505225"/>
            <a:ext cx="73977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pt-BR"/>
              <a:t>Projeto baseado no jogo “Frogger” em que foi utilizado o arduino como controle para o jogo. O joystick realiza a movimentação enquanto um botão se encarrega dos disparos do personagem.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05075" y="2390225"/>
            <a:ext cx="71025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pt-BR"/>
              <a:t>O objetivo do jogo é atravessar três sequências de obstáculos sem ser atingido por nenhum deles. O jogador tem direito a disparar sua arma três vezes para auxiliar na travessia. Ao concluir o objetivo o próximo nível é liberado.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Componentes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212350" y="273650"/>
            <a:ext cx="4166400" cy="4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850xN.jpg" id="138" name="Shape 138"/>
          <p:cNvPicPr preferRelativeResize="0"/>
          <p:nvPr/>
        </p:nvPicPr>
        <p:blipFill rotWithShape="1">
          <a:blip r:embed="rId3">
            <a:alphaModFix/>
          </a:blip>
          <a:srcRect b="-2859" l="0" r="0" t="0"/>
          <a:stretch/>
        </p:blipFill>
        <p:spPr>
          <a:xfrm>
            <a:off x="7156925" y="1994033"/>
            <a:ext cx="1285650" cy="2004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Q_NP_20036-MLB20182662925_102014-H.jp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875" y="2081150"/>
            <a:ext cx="1285642" cy="167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jpg"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8574" y="2161372"/>
            <a:ext cx="1539700" cy="1618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Q_NP_135711-MLB20623579693_032016-Q.jpg"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550" y="2161374"/>
            <a:ext cx="1596875" cy="16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Sprites</a:t>
            </a:r>
          </a:p>
        </p:txBody>
      </p:sp>
      <p:pic>
        <p:nvPicPr>
          <p:cNvPr descr="demo1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5" y="2336025"/>
            <a:ext cx="608225" cy="111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2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425" y="2309775"/>
            <a:ext cx="7249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3.png"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650" y="2382387"/>
            <a:ext cx="11430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4.png"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7650" y="2309775"/>
            <a:ext cx="724900" cy="116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5.png"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225" y="2453837"/>
            <a:ext cx="1447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er.png"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7075" y="2148525"/>
            <a:ext cx="968600" cy="13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37825" y="2958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Código</a:t>
            </a:r>
          </a:p>
        </p:txBody>
      </p:sp>
      <p:pic>
        <p:nvPicPr>
          <p:cNvPr descr="codigo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00" y="295799"/>
            <a:ext cx="3065849" cy="455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igo2.PNG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25" y="1504987"/>
            <a:ext cx="39243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igo3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317650"/>
            <a:ext cx="1708400" cy="441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igo4.PN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075" y="3040750"/>
            <a:ext cx="16764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2437825" y="2958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Código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